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60" r:id="rId4"/>
  </p:sldMasterIdLst>
  <p:notesMasterIdLst>
    <p:notesMasterId r:id="rId30"/>
  </p:notesMasterIdLst>
  <p:handoutMasterIdLst>
    <p:handoutMasterId r:id="rId31"/>
  </p:handoutMasterIdLst>
  <p:sldIdLst>
    <p:sldId id="257" r:id="rId5"/>
    <p:sldId id="263" r:id="rId6"/>
    <p:sldId id="324" r:id="rId7"/>
    <p:sldId id="322" r:id="rId8"/>
    <p:sldId id="275" r:id="rId9"/>
    <p:sldId id="313" r:id="rId10"/>
    <p:sldId id="318" r:id="rId11"/>
    <p:sldId id="319" r:id="rId12"/>
    <p:sldId id="314" r:id="rId13"/>
    <p:sldId id="288" r:id="rId14"/>
    <p:sldId id="295" r:id="rId15"/>
    <p:sldId id="284" r:id="rId16"/>
    <p:sldId id="296" r:id="rId17"/>
    <p:sldId id="320" r:id="rId18"/>
    <p:sldId id="321" r:id="rId19"/>
    <p:sldId id="283" r:id="rId20"/>
    <p:sldId id="311" r:id="rId21"/>
    <p:sldId id="317" r:id="rId22"/>
    <p:sldId id="298" r:id="rId23"/>
    <p:sldId id="310" r:id="rId24"/>
    <p:sldId id="315" r:id="rId25"/>
    <p:sldId id="316" r:id="rId26"/>
    <p:sldId id="323" r:id="rId27"/>
    <p:sldId id="312" r:id="rId28"/>
    <p:sldId id="281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5057C00-4F14-CD46-3B14-F47EF09D0D7F}" name="Gerardina Zeccola" initials="GZ" userId="S::g.zeccola@arts.ac.uk::cd06f141-b692-454b-9aa1-78b528a9fa2d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tthew Heselden" initials="MH" lastIdx="4" clrIdx="0">
    <p:extLst>
      <p:ext uri="{19B8F6BF-5375-455C-9EA6-DF929625EA0E}">
        <p15:presenceInfo xmlns:p15="http://schemas.microsoft.com/office/powerpoint/2012/main" userId="S::m.heselden@arts.ac.uk::cec0677e-25a5-4eed-9fef-b4e71eca8c11" providerId="AD"/>
      </p:ext>
    </p:extLst>
  </p:cmAuthor>
  <p:cmAuthor id="2" name="Stephanie Feather" initials="SF" lastIdx="3" clrIdx="1">
    <p:extLst>
      <p:ext uri="{19B8F6BF-5375-455C-9EA6-DF929625EA0E}">
        <p15:presenceInfo xmlns:p15="http://schemas.microsoft.com/office/powerpoint/2012/main" userId="S::s.feather@arts.ac.uk::27174df1-a550-411e-9b86-4d4953a57290" providerId="AD"/>
      </p:ext>
    </p:extLst>
  </p:cmAuthor>
  <p:cmAuthor id="3" name="Barbara Denton" initials="BD" lastIdx="14" clrIdx="2">
    <p:extLst>
      <p:ext uri="{19B8F6BF-5375-455C-9EA6-DF929625EA0E}">
        <p15:presenceInfo xmlns:p15="http://schemas.microsoft.com/office/powerpoint/2012/main" userId="S-1-5-21-2706140998-3416399097-4274183996-29587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  <a:srgbClr val="FFFFFF"/>
    <a:srgbClr val="F2692B"/>
    <a:srgbClr val="002F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5952"/>
  </p:normalViewPr>
  <p:slideViewPr>
    <p:cSldViewPr snapToGrid="0">
      <p:cViewPr varScale="1">
        <p:scale>
          <a:sx n="82" d="100"/>
          <a:sy n="82" d="100"/>
        </p:scale>
        <p:origin x="672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commentAuthors" Target="commentAuthors.xml"/><Relationship Id="rId37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372D8D-FB06-49F8-80F3-966BA7A33CAB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465D6-E927-4CD6-BB6D-7C5E4BEAA1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8008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192B64-956F-4AA1-9D00-91265D8096D4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CC1D15-B5DE-4BD5-A4FB-8CE7A139D4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40150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ndon College of Fashion, University of the Arts London logo">
            <a:extLst>
              <a:ext uri="{FF2B5EF4-FFF2-40B4-BE49-F238E27FC236}">
                <a16:creationId xmlns:a16="http://schemas.microsoft.com/office/drawing/2014/main" id="{DDC27CC6-66D3-C040-88D3-563FEE811D5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730" y="261287"/>
            <a:ext cx="4371975" cy="99399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15CDD45-0E24-824E-8528-54480BCF581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0291" y="1620000"/>
            <a:ext cx="11232284" cy="3620215"/>
          </a:xfrm>
        </p:spPr>
        <p:txBody>
          <a:bodyPr anchor="b"/>
          <a:lstStyle>
            <a:lvl1pPr algn="l"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title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DB4FFB-A229-AF47-8E60-155F5A2CCF9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80291" y="5625950"/>
            <a:ext cx="11232284" cy="97170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Add 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5380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0F8E0B70-5C30-5847-8AEF-774CFAD7E20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80000" y="226294"/>
            <a:ext cx="11233150" cy="280988"/>
          </a:xfrm>
        </p:spPr>
        <p:txBody>
          <a:bodyPr/>
          <a:lstStyle>
            <a:lvl1pPr marL="0" indent="0">
              <a:buNone/>
              <a:defRPr sz="1400" b="1"/>
            </a:lvl1pPr>
            <a:lvl2pPr marL="432000" indent="0">
              <a:buNone/>
              <a:defRPr sz="1600"/>
            </a:lvl2pPr>
            <a:lvl3pPr marL="432000" indent="0">
              <a:buNone/>
              <a:defRPr sz="1600"/>
            </a:lvl3pPr>
            <a:lvl4pPr marL="0" indent="0">
              <a:buNone/>
              <a:defRPr sz="1600"/>
            </a:lvl4pPr>
            <a:lvl5pPr marL="432000" indent="0">
              <a:buNone/>
              <a:defRPr sz="1600"/>
            </a:lvl5pPr>
          </a:lstStyle>
          <a:p>
            <a:pPr lvl="0"/>
            <a:r>
              <a:rPr lang="en-US"/>
              <a:t>Optional chapter heading 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8358CE39-2EA0-9949-BF9D-697281F6194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0575" y="479699"/>
            <a:ext cx="11232000" cy="720000"/>
          </a:xfrm>
        </p:spPr>
        <p:txBody>
          <a:bodyPr anchor="b" anchorCtr="0"/>
          <a:lstStyle>
            <a:lvl1pPr algn="l"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Add Title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C9BCFD0-067D-6545-8C5D-27D262754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79426" y="1592263"/>
            <a:ext cx="5616574" cy="43576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23" name="Text Placeholder 8">
            <a:extLst>
              <a:ext uri="{FF2B5EF4-FFF2-40B4-BE49-F238E27FC236}">
                <a16:creationId xmlns:a16="http://schemas.microsoft.com/office/drawing/2014/main" id="{6A0B221D-7C49-BD4E-B0DD-913726BFFA6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0003" y="1859622"/>
            <a:ext cx="5040000" cy="3622327"/>
          </a:xfrm>
        </p:spPr>
        <p:txBody>
          <a:bodyPr anchor="ctr"/>
          <a:lstStyle>
            <a:lvl1pPr marL="0" indent="0" algn="l">
              <a:buNone/>
              <a:defRPr sz="3400" b="1">
                <a:solidFill>
                  <a:schemeClr val="bg1"/>
                </a:solidFill>
              </a:defRPr>
            </a:lvl1pPr>
            <a:lvl2pPr algn="ctr">
              <a:defRPr>
                <a:solidFill>
                  <a:schemeClr val="bg1"/>
                </a:solidFill>
              </a:defRPr>
            </a:lvl2pPr>
            <a:lvl3pPr algn="ctr">
              <a:defRPr>
                <a:solidFill>
                  <a:schemeClr val="bg1"/>
                </a:solidFill>
              </a:defRPr>
            </a:lvl3pPr>
            <a:lvl4pPr algn="ctr">
              <a:defRPr>
                <a:solidFill>
                  <a:schemeClr val="bg1"/>
                </a:solidFill>
              </a:defRPr>
            </a:lvl4pPr>
            <a:lvl5pPr algn="ctr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statement text or quote in the space, use 34pt or 24pt text</a:t>
            </a:r>
          </a:p>
        </p:txBody>
      </p:sp>
      <p:sp>
        <p:nvSpPr>
          <p:cNvPr id="11" name="Picture Placeholder 10" descr="Add image here">
            <a:extLst>
              <a:ext uri="{FF2B5EF4-FFF2-40B4-BE49-F238E27FC236}">
                <a16:creationId xmlns:a16="http://schemas.microsoft.com/office/drawing/2014/main" id="{5A57B211-0045-2844-B5DA-1D7E13A68B8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1592262"/>
            <a:ext cx="5615999" cy="4357688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C486ED54-4819-0E4E-AAD0-F81E28FB011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0" y="5481950"/>
            <a:ext cx="2230339" cy="468000"/>
          </a:xfrm>
          <a:solidFill>
            <a:schemeClr val="bg1"/>
          </a:solidFill>
        </p:spPr>
        <p:txBody>
          <a:bodyPr anchor="ctr"/>
          <a:lstStyle>
            <a:lvl1pPr marL="0" indent="0">
              <a:buNone/>
              <a:defRPr sz="1800"/>
            </a:lvl1pPr>
            <a:lvl2pPr marL="432000" indent="0">
              <a:buFontTx/>
              <a:buNone/>
              <a:defRPr sz="1200"/>
            </a:lvl2pPr>
          </a:lstStyle>
          <a:p>
            <a:pPr lvl="1"/>
            <a:r>
              <a:rPr lang="en-US" dirty="0"/>
              <a:t> Image credit</a:t>
            </a:r>
            <a:br>
              <a:rPr lang="en-US" dirty="0"/>
            </a:br>
            <a:r>
              <a:rPr lang="en-US" dirty="0"/>
              <a:t> goes here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4FC2831-8571-0047-869E-580ABE8772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9426" y="6097460"/>
            <a:ext cx="11233149" cy="0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94A79811-36A7-ED47-BC4C-055045AB46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460" y="6152044"/>
            <a:ext cx="2317518" cy="530207"/>
          </a:xfrm>
          <a:prstGeom prst="rect">
            <a:avLst/>
          </a:prstGeom>
        </p:spPr>
      </p:pic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91D07C53-5F2E-564B-AA5D-C8C104D2E3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4" y="6356351"/>
            <a:ext cx="7973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algn="r"/>
            <a:r>
              <a:rPr lang="en-GB" dirty="0"/>
              <a:t>Presentation Title [To change text: Insert &gt; Header and Footer]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23B8BE1E-EB54-5A43-AA5B-AD876ECA32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7920" y="6356351"/>
            <a:ext cx="41408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CC19541-5F6E-2C4C-BF21-196C1C8E2E31}" type="slidenum">
              <a:rPr lang="en-GB" smtClean="0"/>
              <a:pPr/>
              <a:t>‹#›</a:t>
            </a:fld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60193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 and three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55324497-2F38-AD4E-829F-1579C94E9A3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80000" y="226294"/>
            <a:ext cx="11233150" cy="280988"/>
          </a:xfrm>
        </p:spPr>
        <p:txBody>
          <a:bodyPr/>
          <a:lstStyle>
            <a:lvl1pPr marL="0" indent="0">
              <a:buNone/>
              <a:defRPr sz="1400" b="1"/>
            </a:lvl1pPr>
            <a:lvl2pPr marL="432000" indent="0">
              <a:buNone/>
              <a:defRPr sz="1600"/>
            </a:lvl2pPr>
            <a:lvl3pPr marL="432000" indent="0">
              <a:buNone/>
              <a:defRPr sz="1600"/>
            </a:lvl3pPr>
            <a:lvl4pPr marL="0" indent="0">
              <a:buNone/>
              <a:defRPr sz="1600"/>
            </a:lvl4pPr>
            <a:lvl5pPr marL="432000" indent="0">
              <a:buNone/>
              <a:defRPr sz="1600"/>
            </a:lvl5pPr>
          </a:lstStyle>
          <a:p>
            <a:pPr lvl="0"/>
            <a:r>
              <a:rPr lang="en-US"/>
              <a:t>Optional chapter heading 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25B82E3E-EE9A-C14D-BE3F-85108C85DB0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0575" y="479699"/>
            <a:ext cx="11232000" cy="720000"/>
          </a:xfrm>
        </p:spPr>
        <p:txBody>
          <a:bodyPr anchor="b" anchorCtr="0"/>
          <a:lstStyle>
            <a:lvl1pPr algn="l"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Add Title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C9BCFD0-067D-6545-8C5D-27D262754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80003" y="1592262"/>
            <a:ext cx="5544560" cy="438373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>
              <a:solidFill>
                <a:schemeClr val="tx1"/>
              </a:solidFill>
            </a:endParaRP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C7B40B0-3203-CF4D-9A88-A624E8DA0CF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0003" y="1859622"/>
            <a:ext cx="5040000" cy="3798228"/>
          </a:xfrm>
        </p:spPr>
        <p:txBody>
          <a:bodyPr anchor="ctr"/>
          <a:lstStyle>
            <a:lvl1pPr marL="0" indent="0" algn="l">
              <a:buNone/>
              <a:defRPr sz="3400" b="1">
                <a:solidFill>
                  <a:schemeClr val="bg1"/>
                </a:solidFill>
              </a:defRPr>
            </a:lvl1pPr>
            <a:lvl2pPr algn="ctr">
              <a:defRPr>
                <a:solidFill>
                  <a:schemeClr val="bg1"/>
                </a:solidFill>
              </a:defRPr>
            </a:lvl2pPr>
            <a:lvl3pPr algn="ctr">
              <a:defRPr>
                <a:solidFill>
                  <a:schemeClr val="bg1"/>
                </a:solidFill>
              </a:defRPr>
            </a:lvl3pPr>
            <a:lvl4pPr algn="ctr">
              <a:defRPr>
                <a:solidFill>
                  <a:schemeClr val="bg1"/>
                </a:solidFill>
              </a:defRPr>
            </a:lvl4pPr>
            <a:lvl5pPr algn="ctr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Add statement text or quote in the space, use 34pt or 24pt text</a:t>
            </a:r>
          </a:p>
        </p:txBody>
      </p:sp>
      <p:sp>
        <p:nvSpPr>
          <p:cNvPr id="10" name="Picture Placeholder 3" descr="Add first of three images here">
            <a:extLst>
              <a:ext uri="{FF2B5EF4-FFF2-40B4-BE49-F238E27FC236}">
                <a16:creationId xmlns:a16="http://schemas.microsoft.com/office/drawing/2014/main" id="{7DA10396-CCCF-0340-BB00-412EEECBC0E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67438" y="1592263"/>
            <a:ext cx="5544561" cy="2367736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2" name="Picture Placeholder 3" descr="Add second image here">
            <a:extLst>
              <a:ext uri="{FF2B5EF4-FFF2-40B4-BE49-F238E27FC236}">
                <a16:creationId xmlns:a16="http://schemas.microsoft.com/office/drawing/2014/main" id="{4CFF857B-12AB-E04C-A1F6-FC4B79FE185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167438" y="4145976"/>
            <a:ext cx="3636962" cy="1803974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6" name="Picture Placeholder 3" descr="Add third image here or remaove if not required">
            <a:extLst>
              <a:ext uri="{FF2B5EF4-FFF2-40B4-BE49-F238E27FC236}">
                <a16:creationId xmlns:a16="http://schemas.microsoft.com/office/drawing/2014/main" id="{8C79CD37-E4DA-FA41-8E9D-41522B86F445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948863" y="4145977"/>
            <a:ext cx="1763136" cy="1803974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CFD15CC-2D5D-A34D-A6E7-81613F6D43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9426" y="6097460"/>
            <a:ext cx="11233149" cy="0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2" name="Picture 21">
            <a:extLst>
              <a:ext uri="{FF2B5EF4-FFF2-40B4-BE49-F238E27FC236}">
                <a16:creationId xmlns:a16="http://schemas.microsoft.com/office/drawing/2014/main" id="{543111EA-9D20-3448-B7C0-A5EF969B7C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460" y="6152044"/>
            <a:ext cx="2317518" cy="530207"/>
          </a:xfrm>
          <a:prstGeom prst="rect">
            <a:avLst/>
          </a:prstGeom>
        </p:spPr>
      </p:pic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FC367B92-1561-E34D-BE06-2C6F86B68F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4" y="6356351"/>
            <a:ext cx="7973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algn="r"/>
            <a:r>
              <a:rPr lang="en-GB" dirty="0"/>
              <a:t>Presentation Title [To change text: Insert &gt; Header and Footer]</a:t>
            </a:r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03F0AE9C-EBB9-834E-A3DE-B16392E838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7920" y="6356351"/>
            <a:ext cx="41408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CC19541-5F6E-2C4C-BF21-196C1C8E2E31}" type="slidenum">
              <a:rPr lang="en-GB" smtClean="0"/>
              <a:pPr/>
              <a:t>‹#›</a:t>
            </a:fld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382801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 and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52C96613-2613-8145-BDBC-95527046A26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80000" y="226294"/>
            <a:ext cx="11233150" cy="280988"/>
          </a:xfrm>
        </p:spPr>
        <p:txBody>
          <a:bodyPr/>
          <a:lstStyle>
            <a:lvl1pPr marL="0" indent="0">
              <a:buNone/>
              <a:defRPr sz="1400" b="1"/>
            </a:lvl1pPr>
            <a:lvl2pPr marL="432000" indent="0">
              <a:buNone/>
              <a:defRPr sz="1600"/>
            </a:lvl2pPr>
            <a:lvl3pPr marL="432000" indent="0">
              <a:buNone/>
              <a:defRPr sz="1600"/>
            </a:lvl3pPr>
            <a:lvl4pPr marL="0" indent="0">
              <a:buNone/>
              <a:defRPr sz="1600"/>
            </a:lvl4pPr>
            <a:lvl5pPr marL="432000" indent="0">
              <a:buNone/>
              <a:defRPr sz="1600"/>
            </a:lvl5pPr>
          </a:lstStyle>
          <a:p>
            <a:pPr lvl="0"/>
            <a:r>
              <a:rPr lang="en-US"/>
              <a:t>Optional chapter heading 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BC99F548-E5CC-0448-82E6-D55920EF41A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0575" y="479699"/>
            <a:ext cx="11232000" cy="720000"/>
          </a:xfrm>
        </p:spPr>
        <p:txBody>
          <a:bodyPr anchor="b" anchorCtr="0"/>
          <a:lstStyle>
            <a:lvl1pPr algn="l"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Add Title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633DDAB-073B-FE41-A6AF-4E5A138C354A}"/>
              </a:ext>
            </a:extLst>
          </p:cNvPr>
          <p:cNvSpPr txBox="1"/>
          <p:nvPr userDrawn="1"/>
        </p:nvSpPr>
        <p:spPr>
          <a:xfrm>
            <a:off x="479426" y="1601129"/>
            <a:ext cx="971549" cy="45943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algn="l"/>
            <a:r>
              <a:rPr lang="en-US" sz="2400" b="1" dirty="0"/>
              <a:t>Today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002942C-93EA-4F4E-9FE7-97ED1598FA64}"/>
              </a:ext>
            </a:extLst>
          </p:cNvPr>
          <p:cNvSpPr txBox="1"/>
          <p:nvPr userDrawn="1"/>
        </p:nvSpPr>
        <p:spPr>
          <a:xfrm>
            <a:off x="1442733" y="2121634"/>
            <a:ext cx="3120806" cy="141365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algn="l"/>
            <a:r>
              <a:rPr lang="en-US" sz="2400" b="1" dirty="0"/>
              <a:t>00 January 2020</a:t>
            </a:r>
          </a:p>
          <a:p>
            <a:pPr algn="l"/>
            <a:r>
              <a:rPr lang="en-US" sz="2400" dirty="0"/>
              <a:t>Key milestone 01 and brief explanation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C29B702-B3DE-0E4B-A032-9DF36505806E}"/>
              </a:ext>
            </a:extLst>
          </p:cNvPr>
          <p:cNvSpPr txBox="1"/>
          <p:nvPr userDrawn="1"/>
        </p:nvSpPr>
        <p:spPr>
          <a:xfrm>
            <a:off x="2236102" y="4159188"/>
            <a:ext cx="3178958" cy="1260864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algn="l"/>
            <a:r>
              <a:rPr lang="en-US" sz="2400" b="1" dirty="0"/>
              <a:t>00 February 2020</a:t>
            </a:r>
          </a:p>
          <a:p>
            <a:pPr algn="l"/>
            <a:r>
              <a:rPr lang="en-US" sz="2400" dirty="0"/>
              <a:t>Key milestone or goals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B9AB991-EC53-7549-843F-B3CDF98CBD5F}"/>
              </a:ext>
            </a:extLst>
          </p:cNvPr>
          <p:cNvSpPr txBox="1"/>
          <p:nvPr userDrawn="1"/>
        </p:nvSpPr>
        <p:spPr>
          <a:xfrm>
            <a:off x="5232400" y="1616529"/>
            <a:ext cx="2700338" cy="41928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algn="l"/>
            <a:r>
              <a:rPr lang="en-US" sz="2400" b="1" dirty="0"/>
              <a:t>00 March 2020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BED1ECC-0BD9-3743-8D2D-E05823441A35}"/>
              </a:ext>
            </a:extLst>
          </p:cNvPr>
          <p:cNvSpPr txBox="1"/>
          <p:nvPr userDrawn="1"/>
        </p:nvSpPr>
        <p:spPr>
          <a:xfrm>
            <a:off x="5668960" y="4159188"/>
            <a:ext cx="3198816" cy="126086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algn="l"/>
            <a:r>
              <a:rPr lang="en-US" sz="2400" b="1" dirty="0"/>
              <a:t>00 April 2020</a:t>
            </a:r>
          </a:p>
          <a:p>
            <a:pPr algn="l"/>
            <a:r>
              <a:rPr lang="en-US" sz="2400" dirty="0"/>
              <a:t>Key milestone or goals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73D4268-F8E4-6849-A550-C1431A22F0C8}"/>
              </a:ext>
            </a:extLst>
          </p:cNvPr>
          <p:cNvSpPr txBox="1"/>
          <p:nvPr userDrawn="1"/>
        </p:nvSpPr>
        <p:spPr>
          <a:xfrm>
            <a:off x="6958380" y="2121633"/>
            <a:ext cx="2312230" cy="104218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algn="l"/>
            <a:r>
              <a:rPr lang="en-US" sz="2400" b="1" dirty="0"/>
              <a:t>00 May 2020</a:t>
            </a:r>
          </a:p>
          <a:p>
            <a:pPr algn="l"/>
            <a:r>
              <a:rPr lang="en-US" sz="2400" dirty="0"/>
              <a:t>Key stakeholder sign off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45C7AD6-27F5-2C4B-908F-E5DAD2F70D7A}"/>
              </a:ext>
            </a:extLst>
          </p:cNvPr>
          <p:cNvSpPr txBox="1"/>
          <p:nvPr userDrawn="1"/>
        </p:nvSpPr>
        <p:spPr>
          <a:xfrm>
            <a:off x="9045208" y="4159188"/>
            <a:ext cx="2700338" cy="126086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algn="l"/>
            <a:r>
              <a:rPr lang="en-US" sz="2400" b="1" dirty="0"/>
              <a:t>00 June 2020</a:t>
            </a:r>
          </a:p>
          <a:p>
            <a:pPr algn="l"/>
            <a:r>
              <a:rPr lang="en-US" sz="2400" dirty="0"/>
              <a:t>Project delivery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B68505F-017D-C448-8C2E-7EBFF3A15AB8}"/>
              </a:ext>
            </a:extLst>
          </p:cNvPr>
          <p:cNvSpPr txBox="1"/>
          <p:nvPr userDrawn="1"/>
        </p:nvSpPr>
        <p:spPr>
          <a:xfrm>
            <a:off x="9804400" y="1618404"/>
            <a:ext cx="2022743" cy="77496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algn="l"/>
            <a:r>
              <a:rPr lang="en-US" sz="2400" b="1" dirty="0"/>
              <a:t>00 July 2020</a:t>
            </a:r>
          </a:p>
          <a:p>
            <a:pPr algn="l"/>
            <a:r>
              <a:rPr lang="en-US" sz="2400" dirty="0"/>
              <a:t>Roll out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2A73C77-45B4-6F40-9DFA-2549E2C443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0" y="3429000"/>
            <a:ext cx="10741025" cy="0"/>
          </a:xfrm>
          <a:prstGeom prst="straightConnector1">
            <a:avLst/>
          </a:prstGeom>
          <a:ln w="6350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FBA5457-1215-D54E-B9A3-E70A18F8A7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V="1">
            <a:off x="1450975" y="3267440"/>
            <a:ext cx="0" cy="185601"/>
          </a:xfrm>
          <a:prstGeom prst="line">
            <a:avLst/>
          </a:prstGeom>
          <a:ln w="63500">
            <a:solidFill>
              <a:schemeClr val="tx1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531D2A4-0774-3544-AEBF-B11C2AAA4E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V="1">
            <a:off x="2236102" y="3457135"/>
            <a:ext cx="0" cy="671734"/>
          </a:xfrm>
          <a:prstGeom prst="line">
            <a:avLst/>
          </a:prstGeom>
          <a:ln w="63500">
            <a:solidFill>
              <a:schemeClr val="tx1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04AD4E3-1DB3-0745-8BA0-36872B5EB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V="1">
            <a:off x="5248470" y="2068379"/>
            <a:ext cx="0" cy="1352047"/>
          </a:xfrm>
          <a:prstGeom prst="line">
            <a:avLst/>
          </a:prstGeom>
          <a:ln w="63500">
            <a:solidFill>
              <a:schemeClr val="tx1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C7F8EBD-245C-374E-B6EF-34F631DFF0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V="1">
            <a:off x="5668960" y="3428999"/>
            <a:ext cx="0" cy="671734"/>
          </a:xfrm>
          <a:prstGeom prst="line">
            <a:avLst/>
          </a:prstGeom>
          <a:ln w="63500">
            <a:solidFill>
              <a:schemeClr val="tx1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A521D648-1B33-B848-9E28-22C1055A06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V="1">
            <a:off x="6959600" y="3249637"/>
            <a:ext cx="0" cy="203404"/>
          </a:xfrm>
          <a:prstGeom prst="line">
            <a:avLst/>
          </a:prstGeom>
          <a:ln w="63500">
            <a:solidFill>
              <a:schemeClr val="tx1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68AD7176-913D-F745-878C-3D30A4B176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V="1">
            <a:off x="9045208" y="3457135"/>
            <a:ext cx="0" cy="671734"/>
          </a:xfrm>
          <a:prstGeom prst="line">
            <a:avLst/>
          </a:prstGeom>
          <a:ln w="63500">
            <a:solidFill>
              <a:schemeClr val="tx1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722E4D0C-D51E-7E41-8739-255B8C76D3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V="1">
            <a:off x="9804400" y="2393372"/>
            <a:ext cx="0" cy="1033332"/>
          </a:xfrm>
          <a:prstGeom prst="line">
            <a:avLst/>
          </a:prstGeom>
          <a:ln w="63500">
            <a:solidFill>
              <a:schemeClr val="tx1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DB80CA9-D612-334D-B547-0EA0546D56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479425" y="2068379"/>
            <a:ext cx="2078" cy="1360623"/>
          </a:xfrm>
          <a:prstGeom prst="line">
            <a:avLst/>
          </a:prstGeom>
          <a:ln w="63500">
            <a:solidFill>
              <a:schemeClr val="tx1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EFD903F-4131-8F43-9B3B-E473720103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9426" y="6097460"/>
            <a:ext cx="11233149" cy="0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4" name="Picture 33">
            <a:extLst>
              <a:ext uri="{FF2B5EF4-FFF2-40B4-BE49-F238E27FC236}">
                <a16:creationId xmlns:a16="http://schemas.microsoft.com/office/drawing/2014/main" id="{50941014-4497-824F-BC99-12C7C5B80D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460" y="6152044"/>
            <a:ext cx="2317518" cy="530207"/>
          </a:xfrm>
          <a:prstGeom prst="rect">
            <a:avLst/>
          </a:prstGeom>
        </p:spPr>
      </p:pic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0685733F-6C6F-9549-84A0-153D083033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4" y="6356351"/>
            <a:ext cx="7973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algn="r"/>
            <a:r>
              <a:rPr lang="en-GB" dirty="0"/>
              <a:t>Presentation Title [To change text: Insert &gt; Header and Footer]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8CF0EE21-71A6-114A-A05C-5132C14251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7920" y="6356351"/>
            <a:ext cx="41408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CC19541-5F6E-2C4C-BF21-196C1C8E2E31}" type="slidenum">
              <a:rPr lang="en-GB" smtClean="0"/>
              <a:pPr/>
              <a:t>‹#›</a:t>
            </a:fld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917978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 and content 1/2 pag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55324497-2F38-AD4E-829F-1579C94E9A3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80000" y="226294"/>
            <a:ext cx="11233150" cy="280988"/>
          </a:xfrm>
        </p:spPr>
        <p:txBody>
          <a:bodyPr/>
          <a:lstStyle>
            <a:lvl1pPr marL="0" indent="0">
              <a:buNone/>
              <a:defRPr sz="1400" b="1"/>
            </a:lvl1pPr>
            <a:lvl2pPr marL="432000" indent="0">
              <a:buNone/>
              <a:defRPr sz="1600"/>
            </a:lvl2pPr>
            <a:lvl3pPr marL="432000" indent="0">
              <a:buNone/>
              <a:defRPr sz="1600"/>
            </a:lvl3pPr>
            <a:lvl4pPr marL="0" indent="0">
              <a:buNone/>
              <a:defRPr sz="1600"/>
            </a:lvl4pPr>
            <a:lvl5pPr marL="432000" indent="0">
              <a:buNone/>
              <a:defRPr sz="1600"/>
            </a:lvl5pPr>
          </a:lstStyle>
          <a:p>
            <a:pPr lvl="0"/>
            <a:r>
              <a:rPr lang="en-US"/>
              <a:t>Optional chapter heading 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25B82E3E-EE9A-C14D-BE3F-85108C85DB0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0575" y="479699"/>
            <a:ext cx="11232000" cy="720000"/>
          </a:xfrm>
        </p:spPr>
        <p:txBody>
          <a:bodyPr anchor="b" anchorCtr="0"/>
          <a:lstStyle>
            <a:lvl1pPr algn="l"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Add Title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C7B40B0-3203-CF4D-9A88-A624E8DA0CF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9427" y="1592263"/>
            <a:ext cx="4608512" cy="4368673"/>
          </a:xfrm>
        </p:spPr>
        <p:txBody>
          <a:bodyPr anchor="ctr"/>
          <a:lstStyle>
            <a:lvl1pPr marL="0" indent="0" algn="l">
              <a:buNone/>
              <a:defRPr sz="3400" b="1">
                <a:solidFill>
                  <a:schemeClr val="tx1"/>
                </a:solidFill>
              </a:defRPr>
            </a:lvl1pPr>
            <a:lvl2pPr algn="ctr">
              <a:defRPr>
                <a:solidFill>
                  <a:schemeClr val="bg1"/>
                </a:solidFill>
              </a:defRPr>
            </a:lvl2pPr>
            <a:lvl3pPr algn="ctr">
              <a:defRPr>
                <a:solidFill>
                  <a:schemeClr val="bg1"/>
                </a:solidFill>
              </a:defRPr>
            </a:lvl3pPr>
            <a:lvl4pPr algn="ctr">
              <a:defRPr>
                <a:solidFill>
                  <a:schemeClr val="bg1"/>
                </a:solidFill>
              </a:defRPr>
            </a:lvl4pPr>
            <a:lvl5pPr algn="ctr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statement text or quote in the space, use 34pt or 24pt text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C9BCFD0-067D-6545-8C5D-27D262754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024563" y="0"/>
            <a:ext cx="6167437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1239895-CBF1-9A44-AE0E-97321883F8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024563" y="0"/>
            <a:ext cx="6167437" cy="6858000"/>
          </a:xfrm>
          <a:prstGeom prst="rect">
            <a:avLst/>
          </a:prstGeom>
          <a:solidFill>
            <a:schemeClr val="bg1">
              <a:lumMod val="95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>
              <a:solidFill>
                <a:schemeClr val="tx1"/>
              </a:solidFill>
            </a:endParaRPr>
          </a:p>
        </p:txBody>
      </p:sp>
      <p:sp>
        <p:nvSpPr>
          <p:cNvPr id="19" name="Content Placeholder 5">
            <a:extLst>
              <a:ext uri="{FF2B5EF4-FFF2-40B4-BE49-F238E27FC236}">
                <a16:creationId xmlns:a16="http://schemas.microsoft.com/office/drawing/2014/main" id="{2541D261-763F-C74D-B9EC-20280292EC40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6167437" y="1592263"/>
            <a:ext cx="5545137" cy="4357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C566D20-9ED7-F24C-8234-C6723323E5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9426" y="6097460"/>
            <a:ext cx="11233149" cy="0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Picture 12">
            <a:extLst>
              <a:ext uri="{FF2B5EF4-FFF2-40B4-BE49-F238E27FC236}">
                <a16:creationId xmlns:a16="http://schemas.microsoft.com/office/drawing/2014/main" id="{4D9BC458-C516-554E-B7C5-3F7A86E86F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460" y="6152044"/>
            <a:ext cx="2317518" cy="530207"/>
          </a:xfrm>
          <a:prstGeom prst="rect">
            <a:avLst/>
          </a:prstGeom>
        </p:spPr>
      </p:pic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67B1EEDC-5770-814D-AB47-82F4CC3496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4" y="6356351"/>
            <a:ext cx="7973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algn="r"/>
            <a:r>
              <a:rPr lang="en-GB" dirty="0"/>
              <a:t>Presentation Title [To change text: Insert &gt; Header and Footer]</a:t>
            </a:r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721A1AE5-AD2C-2247-A1E6-B60F43EDA9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7920" y="6356351"/>
            <a:ext cx="41408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CC19541-5F6E-2C4C-BF21-196C1C8E2E31}" type="slidenum">
              <a:rPr lang="en-GB" smtClean="0"/>
              <a:pPr/>
              <a:t>‹#›</a:t>
            </a:fld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7336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 and content 1/3 pag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55324497-2F38-AD4E-829F-1579C94E9A3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80000" y="226294"/>
            <a:ext cx="11233150" cy="280988"/>
          </a:xfrm>
        </p:spPr>
        <p:txBody>
          <a:bodyPr/>
          <a:lstStyle>
            <a:lvl1pPr marL="0" indent="0">
              <a:buNone/>
              <a:defRPr sz="1400" b="1"/>
            </a:lvl1pPr>
            <a:lvl2pPr marL="432000" indent="0">
              <a:buNone/>
              <a:defRPr sz="1600"/>
            </a:lvl2pPr>
            <a:lvl3pPr marL="432000" indent="0">
              <a:buNone/>
              <a:defRPr sz="1600"/>
            </a:lvl3pPr>
            <a:lvl4pPr marL="0" indent="0">
              <a:buNone/>
              <a:defRPr sz="1600"/>
            </a:lvl4pPr>
            <a:lvl5pPr marL="432000" indent="0">
              <a:buNone/>
              <a:defRPr sz="1600"/>
            </a:lvl5pPr>
          </a:lstStyle>
          <a:p>
            <a:pPr lvl="0"/>
            <a:r>
              <a:rPr lang="en-US" dirty="0"/>
              <a:t>Optional chapter heading 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25B82E3E-EE9A-C14D-BE3F-85108C85DB0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0575" y="479699"/>
            <a:ext cx="11232000" cy="720000"/>
          </a:xfrm>
        </p:spPr>
        <p:txBody>
          <a:bodyPr anchor="b" anchorCtr="0"/>
          <a:lstStyle>
            <a:lvl1pPr algn="l"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Add Title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C7B40B0-3203-CF4D-9A88-A624E8DA0CF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9427" y="1592263"/>
            <a:ext cx="3636961" cy="4368673"/>
          </a:xfrm>
        </p:spPr>
        <p:txBody>
          <a:bodyPr anchor="ctr"/>
          <a:lstStyle>
            <a:lvl1pPr marL="0" indent="0" algn="l">
              <a:buNone/>
              <a:defRPr sz="3400" b="1">
                <a:solidFill>
                  <a:schemeClr val="tx1"/>
                </a:solidFill>
              </a:defRPr>
            </a:lvl1pPr>
            <a:lvl2pPr algn="ctr">
              <a:defRPr>
                <a:solidFill>
                  <a:schemeClr val="bg1"/>
                </a:solidFill>
              </a:defRPr>
            </a:lvl2pPr>
            <a:lvl3pPr algn="ctr">
              <a:defRPr>
                <a:solidFill>
                  <a:schemeClr val="bg1"/>
                </a:solidFill>
              </a:defRPr>
            </a:lvl3pPr>
            <a:lvl4pPr algn="ctr">
              <a:defRPr>
                <a:solidFill>
                  <a:schemeClr val="bg1"/>
                </a:solidFill>
              </a:defRPr>
            </a:lvl4pPr>
            <a:lvl5pPr algn="ctr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statement text or quote in the space, use 34pt or 24pt text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D5F3EFB-C9F8-E04B-8B93-5D6DF7840D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116388" y="0"/>
            <a:ext cx="8075613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9027F85-A326-5B4C-A284-BD4EA17ED9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116388" y="0"/>
            <a:ext cx="8075613" cy="6858000"/>
          </a:xfrm>
          <a:prstGeom prst="rect">
            <a:avLst/>
          </a:prstGeom>
          <a:solidFill>
            <a:schemeClr val="bg1">
              <a:lumMod val="95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>
              <a:solidFill>
                <a:schemeClr val="tx1"/>
              </a:solidFill>
            </a:endParaRPr>
          </a:p>
        </p:txBody>
      </p: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A3A1DA97-7FEA-2F42-8E12-4BABE52A9AD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5232400" y="1592263"/>
            <a:ext cx="6480174" cy="4357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00EA739-BE1A-6748-96FD-C4F5683CC2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9426" y="6097460"/>
            <a:ext cx="11233149" cy="0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Picture 12">
            <a:extLst>
              <a:ext uri="{FF2B5EF4-FFF2-40B4-BE49-F238E27FC236}">
                <a16:creationId xmlns:a16="http://schemas.microsoft.com/office/drawing/2014/main" id="{FE768A60-9BB1-9443-856A-2DE435EBD8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460" y="6152044"/>
            <a:ext cx="2317518" cy="530207"/>
          </a:xfrm>
          <a:prstGeom prst="rect">
            <a:avLst/>
          </a:prstGeom>
        </p:spPr>
      </p:pic>
      <p:sp>
        <p:nvSpPr>
          <p:cNvPr id="23" name="Footer Placeholder 4">
            <a:extLst>
              <a:ext uri="{FF2B5EF4-FFF2-40B4-BE49-F238E27FC236}">
                <a16:creationId xmlns:a16="http://schemas.microsoft.com/office/drawing/2014/main" id="{C7EDDFB0-8C35-B242-B9C7-9FF8CD6E3E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4" y="6356351"/>
            <a:ext cx="7973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algn="r"/>
            <a:r>
              <a:rPr lang="en-GB" dirty="0"/>
              <a:t>Presentation Title [To change text: Insert &gt; Header and Footer]</a:t>
            </a:r>
          </a:p>
        </p:txBody>
      </p:sp>
      <p:sp>
        <p:nvSpPr>
          <p:cNvPr id="22" name="Slide Number Placeholder 5">
            <a:extLst>
              <a:ext uri="{FF2B5EF4-FFF2-40B4-BE49-F238E27FC236}">
                <a16:creationId xmlns:a16="http://schemas.microsoft.com/office/drawing/2014/main" id="{DE590B1C-3001-3A4C-AE2A-BA95BADFA8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7920" y="6356351"/>
            <a:ext cx="41408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CC19541-5F6E-2C4C-BF21-196C1C8E2E31}" type="slidenum">
              <a:rPr lang="en-GB" smtClean="0"/>
              <a:pPr/>
              <a:t>‹#›</a:t>
            </a:fld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922420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 and content 1/2 p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55324497-2F38-AD4E-829F-1579C94E9A3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80000" y="226294"/>
            <a:ext cx="11233150" cy="280988"/>
          </a:xfrm>
        </p:spPr>
        <p:txBody>
          <a:bodyPr/>
          <a:lstStyle>
            <a:lvl1pPr marL="0" indent="0">
              <a:buNone/>
              <a:defRPr sz="1400" b="1"/>
            </a:lvl1pPr>
            <a:lvl2pPr marL="432000" indent="0">
              <a:buNone/>
              <a:defRPr sz="1600"/>
            </a:lvl2pPr>
            <a:lvl3pPr marL="432000" indent="0">
              <a:buNone/>
              <a:defRPr sz="1600"/>
            </a:lvl3pPr>
            <a:lvl4pPr marL="0" indent="0">
              <a:buNone/>
              <a:defRPr sz="1600"/>
            </a:lvl4pPr>
            <a:lvl5pPr marL="432000" indent="0">
              <a:buNone/>
              <a:defRPr sz="1600"/>
            </a:lvl5pPr>
          </a:lstStyle>
          <a:p>
            <a:pPr lvl="0"/>
            <a:r>
              <a:rPr lang="en-US"/>
              <a:t>Optional chapter heading 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25B82E3E-EE9A-C14D-BE3F-85108C85DB0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79426" y="1592263"/>
            <a:ext cx="5545137" cy="4368673"/>
          </a:xfrm>
        </p:spPr>
        <p:txBody>
          <a:bodyPr anchor="t" anchorCtr="0"/>
          <a:lstStyle>
            <a:lvl1pPr algn="l"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Add Title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C9BCFD0-067D-6545-8C5D-27D262754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024563" y="0"/>
            <a:ext cx="6167437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9CCDF47-40D6-0E40-9E93-34D45B6FB1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024563" y="0"/>
            <a:ext cx="6167437" cy="6858000"/>
          </a:xfrm>
          <a:prstGeom prst="rect">
            <a:avLst/>
          </a:prstGeom>
          <a:solidFill>
            <a:schemeClr val="bg1">
              <a:lumMod val="95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>
              <a:solidFill>
                <a:schemeClr val="tx1"/>
              </a:solidFill>
            </a:endParaRPr>
          </a:p>
        </p:txBody>
      </p: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D76DD8CF-32FC-E74F-A900-AB93DBD3A1F8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6167437" y="1592263"/>
            <a:ext cx="5545137" cy="4357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377C0B9-DA67-F547-AE09-F6A98E6DDF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9426" y="6097460"/>
            <a:ext cx="11233149" cy="0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Picture 12">
            <a:extLst>
              <a:ext uri="{FF2B5EF4-FFF2-40B4-BE49-F238E27FC236}">
                <a16:creationId xmlns:a16="http://schemas.microsoft.com/office/drawing/2014/main" id="{8A7CB4D4-D83A-024B-8339-8EF8AD92E6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460" y="6152044"/>
            <a:ext cx="2317518" cy="530207"/>
          </a:xfrm>
          <a:prstGeom prst="rect">
            <a:avLst/>
          </a:prstGeom>
        </p:spPr>
      </p:pic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BFD9081A-76D9-EC44-ADFB-D21AF3669F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4" y="6356351"/>
            <a:ext cx="7973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algn="r"/>
            <a:r>
              <a:rPr lang="en-GB" dirty="0"/>
              <a:t>Presentation Title [To change text: Insert &gt; Header and Footer]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A4D06AF0-C632-9540-8FFF-4243777E26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7920" y="6356351"/>
            <a:ext cx="41408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CC19541-5F6E-2C4C-BF21-196C1C8E2E31}" type="slidenum">
              <a:rPr lang="en-GB" smtClean="0"/>
              <a:pPr/>
              <a:t>‹#›</a:t>
            </a:fld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506415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 and content 1/3 p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55324497-2F38-AD4E-829F-1579C94E9A3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80000" y="226294"/>
            <a:ext cx="11233150" cy="280988"/>
          </a:xfrm>
        </p:spPr>
        <p:txBody>
          <a:bodyPr/>
          <a:lstStyle>
            <a:lvl1pPr marL="0" indent="0">
              <a:buNone/>
              <a:defRPr sz="1400" b="1"/>
            </a:lvl1pPr>
            <a:lvl2pPr marL="432000" indent="0">
              <a:buNone/>
              <a:defRPr sz="1600"/>
            </a:lvl2pPr>
            <a:lvl3pPr marL="432000" indent="0">
              <a:buNone/>
              <a:defRPr sz="1600"/>
            </a:lvl3pPr>
            <a:lvl4pPr marL="0" indent="0">
              <a:buNone/>
              <a:defRPr sz="1600"/>
            </a:lvl4pPr>
            <a:lvl5pPr marL="432000" indent="0">
              <a:buNone/>
              <a:defRPr sz="1600"/>
            </a:lvl5pPr>
          </a:lstStyle>
          <a:p>
            <a:pPr lvl="0"/>
            <a:r>
              <a:rPr lang="en-US"/>
              <a:t>Optional chapter heading </a:t>
            </a: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38A1F960-AF27-6F48-B335-BF1BE9804D3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79427" y="1592263"/>
            <a:ext cx="3636962" cy="4368673"/>
          </a:xfrm>
        </p:spPr>
        <p:txBody>
          <a:bodyPr anchor="t" anchorCtr="0"/>
          <a:lstStyle>
            <a:lvl1pPr algn="l"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Add Title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C9BCFD0-067D-6545-8C5D-27D262754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116388" y="0"/>
            <a:ext cx="8075613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C93FBF2-1F8B-424F-8A94-A7A44155C2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116387" y="0"/>
            <a:ext cx="8075613" cy="6858000"/>
          </a:xfrm>
          <a:prstGeom prst="rect">
            <a:avLst/>
          </a:prstGeom>
          <a:solidFill>
            <a:schemeClr val="bg1">
              <a:lumMod val="95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>
              <a:solidFill>
                <a:schemeClr val="tx1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1BBCDC9-67AD-304F-A641-19C555A78673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259263" y="1592263"/>
            <a:ext cx="7453312" cy="4357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E0A0D21-9030-4D45-A211-D39B6B0822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9426" y="6097460"/>
            <a:ext cx="11233149" cy="0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Picture 12">
            <a:extLst>
              <a:ext uri="{FF2B5EF4-FFF2-40B4-BE49-F238E27FC236}">
                <a16:creationId xmlns:a16="http://schemas.microsoft.com/office/drawing/2014/main" id="{237CE7D9-B889-C14D-8F36-B04354258C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460" y="6152044"/>
            <a:ext cx="2317518" cy="530207"/>
          </a:xfrm>
          <a:prstGeom prst="rect">
            <a:avLst/>
          </a:prstGeom>
        </p:spPr>
      </p:pic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6EB66008-C52E-2B4C-B01E-C5B69D18D8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4" y="6356351"/>
            <a:ext cx="7973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algn="r"/>
            <a:r>
              <a:rPr lang="en-GB" dirty="0"/>
              <a:t>Presentation Title [To change text: Insert &gt; Header and Footer]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7D1526E6-C718-F347-8F04-D3C8E284C3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7920" y="6356351"/>
            <a:ext cx="41408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CC19541-5F6E-2C4C-BF21-196C1C8E2E31}" type="slidenum">
              <a:rPr lang="en-GB" smtClean="0"/>
              <a:pPr/>
              <a:t>‹#›</a:t>
            </a:fld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522587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52C96613-2613-8145-BDBC-95527046A26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80000" y="226294"/>
            <a:ext cx="11233150" cy="280988"/>
          </a:xfrm>
        </p:spPr>
        <p:txBody>
          <a:bodyPr/>
          <a:lstStyle>
            <a:lvl1pPr marL="0" indent="0">
              <a:buNone/>
              <a:defRPr sz="1400" b="1"/>
            </a:lvl1pPr>
            <a:lvl2pPr marL="432000" indent="0">
              <a:buNone/>
              <a:defRPr sz="1600"/>
            </a:lvl2pPr>
            <a:lvl3pPr marL="432000" indent="0">
              <a:buNone/>
              <a:defRPr sz="1600"/>
            </a:lvl3pPr>
            <a:lvl4pPr marL="0" indent="0">
              <a:buNone/>
              <a:defRPr sz="1600"/>
            </a:lvl4pPr>
            <a:lvl5pPr marL="432000" indent="0">
              <a:buNone/>
              <a:defRPr sz="1600"/>
            </a:lvl5pPr>
          </a:lstStyle>
          <a:p>
            <a:pPr lvl="0"/>
            <a:r>
              <a:rPr lang="en-US" dirty="0"/>
              <a:t>Optional chapter heading 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BC99F548-E5CC-0448-82E6-D55920EF41A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0575" y="479699"/>
            <a:ext cx="11232000" cy="720000"/>
          </a:xfrm>
        </p:spPr>
        <p:txBody>
          <a:bodyPr anchor="b" anchorCtr="0"/>
          <a:lstStyle>
            <a:lvl1pPr algn="l"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Add Title</a:t>
            </a:r>
          </a:p>
        </p:txBody>
      </p:sp>
      <p:sp>
        <p:nvSpPr>
          <p:cNvPr id="13" name="Content Placeholder 2" descr="Add chart, table or image here">
            <a:extLst>
              <a:ext uri="{FF2B5EF4-FFF2-40B4-BE49-F238E27FC236}">
                <a16:creationId xmlns:a16="http://schemas.microsoft.com/office/drawing/2014/main" id="{6F5D1C0F-74B3-8A4E-AAC6-F9A9FAAF8A5F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478546" y="1592262"/>
            <a:ext cx="11232972" cy="4357687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Add chart/table/photo</a:t>
            </a:r>
            <a:endParaRPr lang="en-GB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055D94C7-D65F-3749-AE13-AF7EE2A2BC3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0" y="5481950"/>
            <a:ext cx="2230339" cy="468000"/>
          </a:xfrm>
          <a:solidFill>
            <a:schemeClr val="bg1"/>
          </a:solidFill>
        </p:spPr>
        <p:txBody>
          <a:bodyPr anchor="ctr"/>
          <a:lstStyle>
            <a:lvl1pPr marL="0" indent="0">
              <a:buNone/>
              <a:defRPr sz="1800"/>
            </a:lvl1pPr>
            <a:lvl2pPr marL="432000" indent="0">
              <a:buFontTx/>
              <a:buNone/>
              <a:defRPr sz="1200"/>
            </a:lvl2pPr>
          </a:lstStyle>
          <a:p>
            <a:pPr lvl="1"/>
            <a:r>
              <a:rPr lang="en-US" dirty="0"/>
              <a:t> Image credit</a:t>
            </a:r>
            <a:br>
              <a:rPr lang="en-US" dirty="0"/>
            </a:br>
            <a:r>
              <a:rPr lang="en-US" dirty="0"/>
              <a:t> goes here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EFD903F-4131-8F43-9B3B-E473720103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9426" y="6097460"/>
            <a:ext cx="11233149" cy="0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AF697547-E539-9C47-B562-D12D467BF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460" y="6152044"/>
            <a:ext cx="2317518" cy="530207"/>
          </a:xfrm>
          <a:prstGeom prst="rect">
            <a:avLst/>
          </a:prstGeom>
        </p:spPr>
      </p:pic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0685733F-6C6F-9549-84A0-153D083033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4" y="6356351"/>
            <a:ext cx="7973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algn="r"/>
            <a:r>
              <a:rPr lang="en-GB" dirty="0"/>
              <a:t>Presentation Title [To change text: Insert &gt; Header and Footer]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8CF0EE21-71A6-114A-A05C-5132C14251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7920" y="6356351"/>
            <a:ext cx="41408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CC19541-5F6E-2C4C-BF21-196C1C8E2E31}" type="slidenum">
              <a:rPr lang="en-GB" smtClean="0"/>
              <a:pPr/>
              <a:t>‹#›</a:t>
            </a:fld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219797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photo and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73129248-FBFD-954A-B55D-D93105C099E1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80000" y="226294"/>
            <a:ext cx="11233150" cy="280988"/>
          </a:xfrm>
        </p:spPr>
        <p:txBody>
          <a:bodyPr/>
          <a:lstStyle>
            <a:lvl1pPr marL="0" indent="0">
              <a:buNone/>
              <a:defRPr sz="1400" b="1"/>
            </a:lvl1pPr>
            <a:lvl2pPr marL="432000" indent="0">
              <a:buNone/>
              <a:defRPr sz="1600"/>
            </a:lvl2pPr>
            <a:lvl3pPr marL="432000" indent="0">
              <a:buNone/>
              <a:defRPr sz="1600"/>
            </a:lvl3pPr>
            <a:lvl4pPr marL="0" indent="0">
              <a:buNone/>
              <a:defRPr sz="1600"/>
            </a:lvl4pPr>
            <a:lvl5pPr marL="432000" indent="0">
              <a:buNone/>
              <a:defRPr sz="1600"/>
            </a:lvl5pPr>
          </a:lstStyle>
          <a:p>
            <a:pPr lvl="0"/>
            <a:r>
              <a:rPr lang="en-US"/>
              <a:t>Optional chapter heading 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E09043EE-AABB-3D43-B913-B5AE4336098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0575" y="479699"/>
            <a:ext cx="11232000" cy="720000"/>
          </a:xfrm>
        </p:spPr>
        <p:txBody>
          <a:bodyPr anchor="b" anchorCtr="0"/>
          <a:lstStyle>
            <a:lvl1pPr algn="l"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Add Title</a:t>
            </a:r>
          </a:p>
        </p:txBody>
      </p:sp>
      <p:sp>
        <p:nvSpPr>
          <p:cNvPr id="14" name="Picture Placeholder 3" descr="Add first image here">
            <a:extLst>
              <a:ext uri="{FF2B5EF4-FFF2-40B4-BE49-F238E27FC236}">
                <a16:creationId xmlns:a16="http://schemas.microsoft.com/office/drawing/2014/main" id="{C7C14F64-0AD7-814E-ADBD-00D172CAC615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80000" y="1592263"/>
            <a:ext cx="5544563" cy="4357688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3" name="Picture Placeholder 3" descr="Add second image here">
            <a:extLst>
              <a:ext uri="{FF2B5EF4-FFF2-40B4-BE49-F238E27FC236}">
                <a16:creationId xmlns:a16="http://schemas.microsoft.com/office/drawing/2014/main" id="{2A65CA6F-7D91-3C47-9C36-79BAEE1D488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67438" y="1592263"/>
            <a:ext cx="5544562" cy="4357688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0695510-C34D-974F-A1F8-C76E12C254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9426" y="6097460"/>
            <a:ext cx="11233149" cy="0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E0A801B1-2AB7-0840-8B58-1EDF309E47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460" y="6152044"/>
            <a:ext cx="2317518" cy="530207"/>
          </a:xfrm>
          <a:prstGeom prst="rect">
            <a:avLst/>
          </a:prstGeom>
        </p:spPr>
      </p:pic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20DE0675-243B-3445-95CC-DB82EBEEEF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4" y="6356351"/>
            <a:ext cx="7973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algn="r"/>
            <a:r>
              <a:rPr lang="en-GB" dirty="0"/>
              <a:t>Presentation Title [To change text: Insert &gt; Header and Footer]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E28472E9-D590-4E4B-8E7C-FE262AB41E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7920" y="6356351"/>
            <a:ext cx="41408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CC19541-5F6E-2C4C-BF21-196C1C8E2E31}" type="slidenum">
              <a:rPr lang="en-GB" smtClean="0"/>
              <a:pPr/>
              <a:t>‹#›</a:t>
            </a:fld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411290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ise content mont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4">
            <a:extLst>
              <a:ext uri="{FF2B5EF4-FFF2-40B4-BE49-F238E27FC236}">
                <a16:creationId xmlns:a16="http://schemas.microsoft.com/office/drawing/2014/main" id="{F162B308-0512-BD4B-A204-B0C00FA050D6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80000" y="226294"/>
            <a:ext cx="11233150" cy="280988"/>
          </a:xfrm>
        </p:spPr>
        <p:txBody>
          <a:bodyPr/>
          <a:lstStyle>
            <a:lvl1pPr marL="0" indent="0">
              <a:buNone/>
              <a:defRPr sz="1400" b="1"/>
            </a:lvl1pPr>
            <a:lvl2pPr marL="432000" indent="0">
              <a:buNone/>
              <a:defRPr sz="1600"/>
            </a:lvl2pPr>
            <a:lvl3pPr marL="432000" indent="0">
              <a:buNone/>
              <a:defRPr sz="1600"/>
            </a:lvl3pPr>
            <a:lvl4pPr marL="0" indent="0">
              <a:buNone/>
              <a:defRPr sz="1600"/>
            </a:lvl4pPr>
            <a:lvl5pPr marL="432000" indent="0">
              <a:buNone/>
              <a:defRPr sz="1600"/>
            </a:lvl5pPr>
          </a:lstStyle>
          <a:p>
            <a:pPr lvl="0"/>
            <a:r>
              <a:rPr lang="en-US" dirty="0"/>
              <a:t>Optional chapter heading </a:t>
            </a:r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D35E84DA-6071-AD49-ADD8-6ED4561CF1C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0575" y="479699"/>
            <a:ext cx="11232000" cy="720000"/>
          </a:xfrm>
        </p:spPr>
        <p:txBody>
          <a:bodyPr anchor="b" anchorCtr="0"/>
          <a:lstStyle>
            <a:lvl1pPr algn="l"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Add Title</a:t>
            </a:r>
          </a:p>
        </p:txBody>
      </p:sp>
      <p:sp>
        <p:nvSpPr>
          <p:cNvPr id="19" name="Content Placeholder 2" descr="Content box">
            <a:extLst>
              <a:ext uri="{FF2B5EF4-FFF2-40B4-BE49-F238E27FC236}">
                <a16:creationId xmlns:a16="http://schemas.microsoft.com/office/drawing/2014/main" id="{1E65073E-903D-774A-B1F5-49BFBA514392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479424" y="1592262"/>
            <a:ext cx="3636963" cy="2088000"/>
          </a:xfrm>
          <a:solidFill>
            <a:schemeClr val="bg1"/>
          </a:solidFill>
        </p:spPr>
        <p:txBody>
          <a:bodyPr lIns="360000" tIns="360000" rIns="360000" bIns="360000"/>
          <a:lstStyle>
            <a:lvl1pPr marL="0" indent="0">
              <a:buNone/>
              <a:defRPr sz="1600"/>
            </a:lvl1pPr>
          </a:lstStyle>
          <a:p>
            <a:pPr lvl="0"/>
            <a:r>
              <a:rPr lang="en-US" dirty="0"/>
              <a:t>Add content or delete if not required.</a:t>
            </a:r>
            <a:endParaRPr lang="en-GB" dirty="0"/>
          </a:p>
        </p:txBody>
      </p:sp>
      <p:sp>
        <p:nvSpPr>
          <p:cNvPr id="27" name="Content Placeholder 2" descr="Content box">
            <a:extLst>
              <a:ext uri="{FF2B5EF4-FFF2-40B4-BE49-F238E27FC236}">
                <a16:creationId xmlns:a16="http://schemas.microsoft.com/office/drawing/2014/main" id="{3B30A9D2-E284-2E4C-A561-386EF0A682B7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4259262" y="1592262"/>
            <a:ext cx="3673475" cy="2088000"/>
          </a:xfrm>
          <a:solidFill>
            <a:schemeClr val="bg1"/>
          </a:solidFill>
        </p:spPr>
        <p:txBody>
          <a:bodyPr lIns="360000" tIns="360000" rIns="360000" bIns="360000"/>
          <a:lstStyle>
            <a:lvl1pPr marL="0" indent="0">
              <a:buNone/>
              <a:defRPr sz="1600"/>
            </a:lvl1pPr>
          </a:lstStyle>
          <a:p>
            <a:pPr lvl="0"/>
            <a:r>
              <a:rPr lang="en-US" dirty="0"/>
              <a:t>Add content or delete if not required.</a:t>
            </a:r>
            <a:endParaRPr lang="en-GB" dirty="0"/>
          </a:p>
        </p:txBody>
      </p:sp>
      <p:sp>
        <p:nvSpPr>
          <p:cNvPr id="30" name="Content Placeholder 2" descr="Content box">
            <a:extLst>
              <a:ext uri="{FF2B5EF4-FFF2-40B4-BE49-F238E27FC236}">
                <a16:creationId xmlns:a16="http://schemas.microsoft.com/office/drawing/2014/main" id="{F5982CB3-F96D-4847-90D1-78412688D8DB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8075612" y="1592262"/>
            <a:ext cx="3636387" cy="2088000"/>
          </a:xfrm>
          <a:solidFill>
            <a:schemeClr val="bg1"/>
          </a:solidFill>
        </p:spPr>
        <p:txBody>
          <a:bodyPr lIns="360000" tIns="360000" rIns="360000" bIns="360000"/>
          <a:lstStyle>
            <a:lvl1pPr marL="0" indent="0">
              <a:buNone/>
              <a:defRPr sz="1600"/>
            </a:lvl1pPr>
          </a:lstStyle>
          <a:p>
            <a:pPr lvl="0"/>
            <a:r>
              <a:rPr lang="en-US" dirty="0"/>
              <a:t>Add content or delete if not required.</a:t>
            </a:r>
            <a:endParaRPr lang="en-GB" dirty="0"/>
          </a:p>
        </p:txBody>
      </p:sp>
      <p:sp>
        <p:nvSpPr>
          <p:cNvPr id="18" name="Content Placeholder 2" descr="Content box">
            <a:extLst>
              <a:ext uri="{FF2B5EF4-FFF2-40B4-BE49-F238E27FC236}">
                <a16:creationId xmlns:a16="http://schemas.microsoft.com/office/drawing/2014/main" id="{7D56863F-F6CD-E24A-AA3A-95A03E55F183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491501" y="3856869"/>
            <a:ext cx="3637361" cy="2088000"/>
          </a:xfrm>
          <a:solidFill>
            <a:schemeClr val="bg1"/>
          </a:solidFill>
        </p:spPr>
        <p:txBody>
          <a:bodyPr lIns="360000" tIns="360000" rIns="360000" bIns="360000"/>
          <a:lstStyle>
            <a:lvl1pPr marL="0" indent="0">
              <a:buNone/>
              <a:defRPr sz="1600"/>
            </a:lvl1pPr>
          </a:lstStyle>
          <a:p>
            <a:pPr lvl="0"/>
            <a:r>
              <a:rPr lang="en-US" dirty="0"/>
              <a:t>Add content or delete if not required.</a:t>
            </a:r>
            <a:endParaRPr lang="en-GB" dirty="0"/>
          </a:p>
        </p:txBody>
      </p:sp>
      <p:sp>
        <p:nvSpPr>
          <p:cNvPr id="26" name="Content Placeholder 2" descr="Content box">
            <a:extLst>
              <a:ext uri="{FF2B5EF4-FFF2-40B4-BE49-F238E27FC236}">
                <a16:creationId xmlns:a16="http://schemas.microsoft.com/office/drawing/2014/main" id="{C49033BA-802B-9D4E-86E7-1DCABD90524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271736" y="3844862"/>
            <a:ext cx="3661002" cy="2088000"/>
          </a:xfrm>
          <a:solidFill>
            <a:schemeClr val="bg1"/>
          </a:solidFill>
        </p:spPr>
        <p:txBody>
          <a:bodyPr lIns="360000" tIns="360000" rIns="360000" bIns="360000"/>
          <a:lstStyle>
            <a:lvl1pPr marL="0" indent="0">
              <a:buNone/>
              <a:defRPr sz="1600"/>
            </a:lvl1pPr>
          </a:lstStyle>
          <a:p>
            <a:pPr lvl="0"/>
            <a:r>
              <a:rPr lang="en-US" dirty="0"/>
              <a:t>Add content or delete if not required.</a:t>
            </a:r>
            <a:endParaRPr lang="en-GB" dirty="0"/>
          </a:p>
        </p:txBody>
      </p:sp>
      <p:sp>
        <p:nvSpPr>
          <p:cNvPr id="28" name="Content Placeholder 2" descr="Content box">
            <a:extLst>
              <a:ext uri="{FF2B5EF4-FFF2-40B4-BE49-F238E27FC236}">
                <a16:creationId xmlns:a16="http://schemas.microsoft.com/office/drawing/2014/main" id="{12B41031-5953-1A41-9DB9-9AD4FADFC778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075612" y="3856869"/>
            <a:ext cx="3636387" cy="2088000"/>
          </a:xfrm>
          <a:solidFill>
            <a:schemeClr val="bg1"/>
          </a:solidFill>
        </p:spPr>
        <p:txBody>
          <a:bodyPr lIns="360000" tIns="360000" rIns="360000" bIns="360000"/>
          <a:lstStyle>
            <a:lvl1pPr marL="0" indent="0">
              <a:buNone/>
              <a:defRPr sz="1600"/>
            </a:lvl1pPr>
          </a:lstStyle>
          <a:p>
            <a:pPr lvl="0"/>
            <a:r>
              <a:rPr lang="en-US" dirty="0"/>
              <a:t>Add content or delete if not required.</a:t>
            </a:r>
            <a:endParaRPr lang="en-GB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356DA0C-D1BE-D54E-A66F-1F9B0DA3C6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9426" y="6097460"/>
            <a:ext cx="11233149" cy="0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4" name="Picture 13">
            <a:extLst>
              <a:ext uri="{FF2B5EF4-FFF2-40B4-BE49-F238E27FC236}">
                <a16:creationId xmlns:a16="http://schemas.microsoft.com/office/drawing/2014/main" id="{488980DE-7EE2-EB42-8EE8-3441272BA0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460" y="6152044"/>
            <a:ext cx="2317518" cy="530207"/>
          </a:xfrm>
          <a:prstGeom prst="rect">
            <a:avLst/>
          </a:prstGeom>
        </p:spPr>
      </p:pic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A5E7991D-0B78-C048-8751-2356A80F59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4" y="6356351"/>
            <a:ext cx="7973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algn="r"/>
            <a:r>
              <a:rPr lang="en-GB" dirty="0"/>
              <a:t>Presentation Title [To change text: Insert &gt; Header and Footer]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B6F30593-54C3-7444-BD6C-62F7EBAC1E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7920" y="6356351"/>
            <a:ext cx="41408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CC19541-5F6E-2C4C-BF21-196C1C8E2E31}" type="slidenum">
              <a:rPr lang="en-GB" smtClean="0"/>
              <a:pPr/>
              <a:t>‹#›</a:t>
            </a:fld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26616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slide or statement – symbol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CDD45-0E24-824E-8528-54480BCF581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450975" y="2489662"/>
            <a:ext cx="9290050" cy="1878676"/>
          </a:xfrm>
        </p:spPr>
        <p:txBody>
          <a:bodyPr anchor="ctr"/>
          <a:lstStyle>
            <a:lvl1pPr algn="ctr">
              <a:lnSpc>
                <a:spcPct val="110000"/>
              </a:lnSpc>
              <a:defRPr sz="3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Add Section title, quote or statement text </a:t>
            </a:r>
            <a:br>
              <a:rPr lang="en-US"/>
            </a:br>
            <a:r>
              <a:rPr lang="en-US"/>
              <a:t>2 lines max</a:t>
            </a:r>
            <a:endParaRPr lang="en-GB"/>
          </a:p>
        </p:txBody>
      </p:sp>
      <p:grpSp>
        <p:nvGrpSpPr>
          <p:cNvPr id="7" name="Group 6" descr="Large UAL brand colon symbol">
            <a:extLst>
              <a:ext uri="{FF2B5EF4-FFF2-40B4-BE49-F238E27FC236}">
                <a16:creationId xmlns:a16="http://schemas.microsoft.com/office/drawing/2014/main" id="{E4E37A13-D473-BA40-9527-A26177D39334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GrpSpPr/>
          <p:nvPr userDrawn="1"/>
        </p:nvGrpSpPr>
        <p:grpSpPr>
          <a:xfrm>
            <a:off x="5156662" y="610986"/>
            <a:ext cx="1878676" cy="5636027"/>
            <a:chOff x="3429000" y="0"/>
            <a:chExt cx="2286000" cy="68580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D045CDF-EA93-134D-B504-A522F08E8F3D}"/>
                </a:ext>
              </a:extLst>
            </p:cNvPr>
            <p:cNvSpPr/>
            <p:nvPr userDrawn="1"/>
          </p:nvSpPr>
          <p:spPr>
            <a:xfrm>
              <a:off x="3429000" y="0"/>
              <a:ext cx="2286000" cy="228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45AC84F8-E839-CA43-A60E-B83570C53937}"/>
                </a:ext>
              </a:extLst>
            </p:cNvPr>
            <p:cNvSpPr/>
            <p:nvPr userDrawn="1"/>
          </p:nvSpPr>
          <p:spPr>
            <a:xfrm>
              <a:off x="3429000" y="4572000"/>
              <a:ext cx="2286000" cy="228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8216993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age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FF6C17C8-51A5-284E-8E96-266EA704A3E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0000" y="509953"/>
            <a:ext cx="11232001" cy="689471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GB" noProof="0" dirty="0"/>
              <a:t>Full page image</a:t>
            </a:r>
            <a:endParaRPr lang="en-GB" dirty="0"/>
          </a:p>
        </p:txBody>
      </p:sp>
      <p:sp>
        <p:nvSpPr>
          <p:cNvPr id="6" name="Picture Placeholder 3">
            <a:extLst>
              <a:ext uri="{FF2B5EF4-FFF2-40B4-BE49-F238E27FC236}">
                <a16:creationId xmlns:a16="http://schemas.microsoft.com/office/drawing/2014/main" id="{0088D9D9-CB9E-2F46-A0E3-379EAB62161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Text Placeholder 2" descr="Text box with instruction on how to add a full slide image. Delete this box from slide">
            <a:extLst>
              <a:ext uri="{FF2B5EF4-FFF2-40B4-BE49-F238E27FC236}">
                <a16:creationId xmlns:a16="http://schemas.microsoft.com/office/drawing/2014/main" id="{78A0F6EB-7578-CC42-82B5-AFD3AB11FD8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79425" y="1592263"/>
            <a:ext cx="5545138" cy="1393825"/>
          </a:xfrm>
          <a:solidFill>
            <a:schemeClr val="bg2"/>
          </a:solidFill>
        </p:spPr>
        <p:txBody>
          <a:bodyPr lIns="72000" tIns="72000" rIns="72000" bIns="7200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32000" indent="0">
              <a:buNone/>
              <a:defRPr/>
            </a:lvl2pPr>
            <a:lvl3pPr marL="864000" indent="0">
              <a:buNone/>
              <a:defRPr/>
            </a:lvl3pPr>
            <a:lvl4pPr marL="0" indent="0">
              <a:buNone/>
              <a:defRPr/>
            </a:lvl4pPr>
            <a:lvl5pPr marL="432000" indent="0">
              <a:buNone/>
              <a:defRPr/>
            </a:lvl5pPr>
          </a:lstStyle>
          <a:p>
            <a:pPr lvl="0"/>
            <a:r>
              <a:rPr lang="en-US"/>
              <a:t>Use this slide for full slide images. </a:t>
            </a:r>
            <a:br>
              <a:rPr lang="en-US"/>
            </a:br>
            <a:r>
              <a:rPr lang="en-US"/>
              <a:t>Click on icon to add image. </a:t>
            </a:r>
            <a:br>
              <a:rPr lang="en-US"/>
            </a:br>
            <a:r>
              <a:rPr lang="en-US"/>
              <a:t>Delete this box.</a:t>
            </a:r>
            <a:endParaRPr lang="en-GB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5A56B3E5-2915-B74A-AE0F-DBE0556C421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-8467" y="6220048"/>
            <a:ext cx="2230339" cy="468000"/>
          </a:xfrm>
          <a:solidFill>
            <a:schemeClr val="bg1"/>
          </a:solidFill>
        </p:spPr>
        <p:txBody>
          <a:bodyPr anchor="ctr"/>
          <a:lstStyle>
            <a:lvl1pPr marL="0" indent="0">
              <a:buNone/>
              <a:defRPr sz="1800"/>
            </a:lvl1pPr>
            <a:lvl2pPr marL="432000" indent="0">
              <a:buFontTx/>
              <a:buNone/>
              <a:defRPr sz="1200"/>
            </a:lvl2pPr>
          </a:lstStyle>
          <a:p>
            <a:pPr lvl="1"/>
            <a:r>
              <a:rPr lang="en-US" dirty="0"/>
              <a:t> Image credit</a:t>
            </a:r>
            <a:br>
              <a:rPr lang="en-US" dirty="0"/>
            </a:br>
            <a:r>
              <a:rPr lang="en-US" dirty="0"/>
              <a:t> goes here</a:t>
            </a:r>
          </a:p>
        </p:txBody>
      </p:sp>
    </p:spTree>
    <p:extLst>
      <p:ext uri="{BB962C8B-B14F-4D97-AF65-F5344CB8AC3E}">
        <p14:creationId xmlns:p14="http://schemas.microsoft.com/office/powerpoint/2010/main" val="41692979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– thank you and contact detail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976B8E08-0BB0-A44D-9A3F-7DF53AFD6D7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0575" y="1592264"/>
            <a:ext cx="2699188" cy="435768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Thank you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E6882B2-221E-724F-B8AA-2F0E5363E18D}"/>
              </a:ext>
            </a:extLst>
          </p:cNvPr>
          <p:cNvSpPr txBox="1"/>
          <p:nvPr userDrawn="1"/>
        </p:nvSpPr>
        <p:spPr>
          <a:xfrm>
            <a:off x="480291" y="5610903"/>
            <a:ext cx="11232284" cy="51593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algn="r"/>
            <a:r>
              <a:rPr lang="en-US" sz="2400" b="1" err="1">
                <a:solidFill>
                  <a:schemeClr val="bg1"/>
                </a:solidFill>
              </a:rPr>
              <a:t>arts.ac.uk</a:t>
            </a:r>
            <a:endParaRPr lang="en-US" sz="2400" b="1">
              <a:solidFill>
                <a:schemeClr val="bg1"/>
              </a:solidFill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3991515-FC5A-7B45-B827-6D443E9372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9426" y="6097460"/>
            <a:ext cx="11233149" cy="0"/>
          </a:xfrm>
          <a:prstGeom prst="line">
            <a:avLst/>
          </a:prstGeom>
          <a:ln w="6350">
            <a:solidFill>
              <a:schemeClr val="bg1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C27D944-9FDE-1C46-A24D-757614E0A2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367" y="6160861"/>
            <a:ext cx="2311433" cy="52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8515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 slide – dark grey"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DB353C-DCFB-A34A-8DF1-AD024339FD9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0000" y="226294"/>
            <a:ext cx="11233150" cy="280988"/>
          </a:xfrm>
        </p:spPr>
        <p:txBody>
          <a:bodyPr/>
          <a:lstStyle>
            <a:lvl1pPr marL="0" indent="0">
              <a:buNone/>
              <a:defRPr sz="1400" b="1">
                <a:solidFill>
                  <a:schemeClr val="bg1"/>
                </a:solidFill>
              </a:defRPr>
            </a:lvl1pPr>
            <a:lvl2pPr marL="432000" indent="0">
              <a:buNone/>
              <a:defRPr sz="1600"/>
            </a:lvl2pPr>
            <a:lvl3pPr marL="432000" indent="0">
              <a:buNone/>
              <a:defRPr sz="1600"/>
            </a:lvl3pPr>
            <a:lvl4pPr marL="0" indent="0">
              <a:buNone/>
              <a:defRPr sz="1600"/>
            </a:lvl4pPr>
            <a:lvl5pPr marL="432000" indent="0">
              <a:buNone/>
              <a:defRPr sz="1600"/>
            </a:lvl5pPr>
          </a:lstStyle>
          <a:p>
            <a:pPr lvl="0"/>
            <a:r>
              <a:rPr lang="en-US"/>
              <a:t>Optional chapter heading 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F92047F7-4CA0-5744-9AC1-E8B42A808F7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0575" y="1601888"/>
            <a:ext cx="7452164" cy="434806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Add introduction text, chapter break or statement</a:t>
            </a:r>
            <a:endParaRPr lang="en-GB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7638687-87A6-6F46-AAD1-EA4CFA9315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9426" y="6097460"/>
            <a:ext cx="11233149" cy="0"/>
          </a:xfrm>
          <a:prstGeom prst="line">
            <a:avLst/>
          </a:prstGeom>
          <a:ln w="6350">
            <a:solidFill>
              <a:schemeClr val="bg1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Picture 12">
            <a:extLst>
              <a:ext uri="{FF2B5EF4-FFF2-40B4-BE49-F238E27FC236}">
                <a16:creationId xmlns:a16="http://schemas.microsoft.com/office/drawing/2014/main" id="{58FA99CD-60B0-7C44-902D-A54371D18A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367" y="6160861"/>
            <a:ext cx="2311433" cy="525520"/>
          </a:xfrm>
          <a:prstGeom prst="rect">
            <a:avLst/>
          </a:prstGeom>
        </p:spPr>
      </p:pic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CFBEFAC4-F7AD-C24D-BE28-358262C777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4" y="6356351"/>
            <a:ext cx="7973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 algn="r"/>
            <a:r>
              <a:rPr lang="en-GB"/>
              <a:t>Presentation Title [To change text: Insert &gt; Header and Footer]</a:t>
            </a:r>
            <a:endParaRPr lang="en-GB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9F97D54-560C-9749-BD60-0BBA622B50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7920" y="6356351"/>
            <a:ext cx="41408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2CC19541-5F6E-2C4C-BF21-196C1C8E2E31}" type="slidenum">
              <a:rPr lang="en-GB" smtClean="0"/>
              <a:pPr/>
              <a:t>‹#›</a:t>
            </a:fld>
            <a:r>
              <a:rPr lang="en-GB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3935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 slide – light grey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DB353C-DCFB-A34A-8DF1-AD024339FD9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0000" y="226294"/>
            <a:ext cx="11233150" cy="280988"/>
          </a:xfrm>
        </p:spPr>
        <p:txBody>
          <a:bodyPr/>
          <a:lstStyle>
            <a:lvl1pPr marL="0" indent="0">
              <a:buNone/>
              <a:defRPr sz="1400" b="1"/>
            </a:lvl1pPr>
            <a:lvl2pPr marL="432000" indent="0">
              <a:buNone/>
              <a:defRPr sz="1600"/>
            </a:lvl2pPr>
            <a:lvl3pPr marL="432000" indent="0">
              <a:buNone/>
              <a:defRPr sz="1600"/>
            </a:lvl3pPr>
            <a:lvl4pPr marL="0" indent="0">
              <a:buNone/>
              <a:defRPr sz="1600"/>
            </a:lvl4pPr>
            <a:lvl5pPr marL="432000" indent="0">
              <a:buNone/>
              <a:defRPr sz="1600"/>
            </a:lvl5pPr>
          </a:lstStyle>
          <a:p>
            <a:pPr lvl="0"/>
            <a:r>
              <a:rPr lang="en-US" dirty="0"/>
              <a:t>Optional chapter heading 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2ED10ED7-0D2C-2B42-B172-79A652121B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0575" y="1601888"/>
            <a:ext cx="7452164" cy="434806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Add introduction text, chapter break or statement</a:t>
            </a:r>
            <a:endParaRPr lang="en-GB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7638687-87A6-6F46-AAD1-EA4CFA9315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9426" y="6097460"/>
            <a:ext cx="11233149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13E7FD9C-B2A9-AC4B-A9FE-0686D6AC76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460" y="6152044"/>
            <a:ext cx="2317518" cy="530207"/>
          </a:xfrm>
          <a:prstGeom prst="rect">
            <a:avLst/>
          </a:prstGeom>
        </p:spPr>
      </p:pic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17A17EA1-5116-8F40-8702-D94B6BF3A7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4" y="6356351"/>
            <a:ext cx="7973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algn="r"/>
            <a:r>
              <a:rPr lang="en-GB" dirty="0"/>
              <a:t>Presentation Title [To change text: Insert &gt; Header and Footer]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B408155-3457-2846-9BCF-11FB56DCF3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7920" y="6356351"/>
            <a:ext cx="41408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CC19541-5F6E-2C4C-BF21-196C1C8E2E31}" type="slidenum">
              <a:rPr lang="en-GB" smtClean="0"/>
              <a:pPr/>
              <a:t>‹#›</a:t>
            </a:fld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70975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ingl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F7DE77F0-5E8F-F445-AB32-F3073626555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0000" y="226294"/>
            <a:ext cx="11233150" cy="280988"/>
          </a:xfrm>
        </p:spPr>
        <p:txBody>
          <a:bodyPr/>
          <a:lstStyle>
            <a:lvl1pPr marL="0" indent="0">
              <a:buNone/>
              <a:defRPr sz="1400" b="1"/>
            </a:lvl1pPr>
            <a:lvl2pPr marL="432000" indent="0">
              <a:buNone/>
              <a:defRPr sz="1600"/>
            </a:lvl2pPr>
            <a:lvl3pPr marL="432000" indent="0">
              <a:buNone/>
              <a:defRPr sz="1600"/>
            </a:lvl3pPr>
            <a:lvl4pPr marL="0" indent="0">
              <a:buNone/>
              <a:defRPr sz="1600"/>
            </a:lvl4pPr>
            <a:lvl5pPr marL="432000" indent="0">
              <a:buNone/>
              <a:defRPr sz="1600"/>
            </a:lvl5pPr>
          </a:lstStyle>
          <a:p>
            <a:pPr lvl="0"/>
            <a:r>
              <a:rPr lang="en-US" dirty="0"/>
              <a:t>Optional chapter heading 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C36DDD88-F5A8-0D44-B7D8-EAAB62AC4A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0575" y="479699"/>
            <a:ext cx="11232000" cy="720000"/>
          </a:xfrm>
        </p:spPr>
        <p:txBody>
          <a:bodyPr anchor="b" anchorCtr="0"/>
          <a:lstStyle>
            <a:lvl1pPr algn="l"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Add 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A3A0A6-2360-E749-813F-4C2BB76956B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79426" y="1592263"/>
            <a:ext cx="8388349" cy="4357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37768CFC-6AEF-D744-A23B-B3F7B1CC16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9426" y="6097460"/>
            <a:ext cx="11233149" cy="0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B7F5ADFD-39E3-E643-8EE5-C924A226E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460" y="6152044"/>
            <a:ext cx="2317518" cy="530207"/>
          </a:xfrm>
          <a:prstGeom prst="rect">
            <a:avLst/>
          </a:prstGeom>
        </p:spPr>
      </p:pic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F244053C-E493-6C4D-9CEF-16DB2081F0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4" y="6356351"/>
            <a:ext cx="7973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algn="r"/>
            <a:r>
              <a:rPr lang="en-GB" dirty="0"/>
              <a:t>Presentation Title [To change text: Insert &gt; Header and Footer]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D93710B7-7EB9-FA45-A0FE-45B364844F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7920" y="6356351"/>
            <a:ext cx="41408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CC19541-5F6E-2C4C-BF21-196C1C8E2E31}" type="slidenum">
              <a:rPr lang="en-GB" smtClean="0"/>
              <a:pPr/>
              <a:t>‹#›</a:t>
            </a:fld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542243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24C29ADA-2C74-8848-9D73-1968630AA92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0000" y="226294"/>
            <a:ext cx="11233150" cy="280988"/>
          </a:xfrm>
        </p:spPr>
        <p:txBody>
          <a:bodyPr/>
          <a:lstStyle>
            <a:lvl1pPr marL="0" indent="0">
              <a:buNone/>
              <a:defRPr sz="1400" b="1"/>
            </a:lvl1pPr>
            <a:lvl2pPr marL="432000" indent="0">
              <a:buNone/>
              <a:defRPr sz="1600"/>
            </a:lvl2pPr>
            <a:lvl3pPr marL="432000" indent="0">
              <a:buNone/>
              <a:defRPr sz="1600"/>
            </a:lvl3pPr>
            <a:lvl4pPr marL="0" indent="0">
              <a:buNone/>
              <a:defRPr sz="1600"/>
            </a:lvl4pPr>
            <a:lvl5pPr marL="432000" indent="0">
              <a:buNone/>
              <a:defRPr sz="1600"/>
            </a:lvl5pPr>
          </a:lstStyle>
          <a:p>
            <a:pPr lvl="0"/>
            <a:r>
              <a:rPr lang="en-US"/>
              <a:t>Optional chapter heading 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0380B404-1F62-4A41-813F-C9C69982E6F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0575" y="479699"/>
            <a:ext cx="11232000" cy="720000"/>
          </a:xfrm>
        </p:spPr>
        <p:txBody>
          <a:bodyPr anchor="b" anchorCtr="0"/>
          <a:lstStyle>
            <a:lvl1pPr algn="l"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Add 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A3A0A6-2360-E749-813F-4C2BB76956B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79426" y="1592263"/>
            <a:ext cx="11232573" cy="4357686"/>
          </a:xfrm>
        </p:spPr>
        <p:txBody>
          <a:bodyPr numCol="2" spcCol="720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A99F18A-DC93-8D43-B5EA-B3DEB27CA0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9426" y="6097460"/>
            <a:ext cx="11233149" cy="0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7A054028-703C-3542-A5B2-94B4FC73C9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460" y="6152044"/>
            <a:ext cx="2317518" cy="530207"/>
          </a:xfrm>
          <a:prstGeom prst="rect">
            <a:avLst/>
          </a:prstGeom>
        </p:spPr>
      </p:pic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6999A4BE-B528-B04B-85B9-C6C54914FB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4" y="6356351"/>
            <a:ext cx="7973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algn="r"/>
            <a:r>
              <a:rPr lang="en-GB" dirty="0"/>
              <a:t>Presentation Title [To change text: Insert &gt; Header and Footer]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6F507F58-E567-5F48-A2BB-D93CE6CA19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7920" y="6356351"/>
            <a:ext cx="41408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CC19541-5F6E-2C4C-BF21-196C1C8E2E31}" type="slidenum">
              <a:rPr lang="en-GB" smtClean="0"/>
              <a:pPr/>
              <a:t>‹#›</a:t>
            </a:fld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587987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thre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24C29ADA-2C74-8848-9D73-1968630AA92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0000" y="226294"/>
            <a:ext cx="11233150" cy="280988"/>
          </a:xfrm>
        </p:spPr>
        <p:txBody>
          <a:bodyPr/>
          <a:lstStyle>
            <a:lvl1pPr marL="0" indent="0">
              <a:buNone/>
              <a:defRPr sz="1400" b="1"/>
            </a:lvl1pPr>
            <a:lvl2pPr marL="432000" indent="0">
              <a:buNone/>
              <a:defRPr sz="1600"/>
            </a:lvl2pPr>
            <a:lvl3pPr marL="432000" indent="0">
              <a:buNone/>
              <a:defRPr sz="1600"/>
            </a:lvl3pPr>
            <a:lvl4pPr marL="0" indent="0">
              <a:buNone/>
              <a:defRPr sz="1600"/>
            </a:lvl4pPr>
            <a:lvl5pPr marL="432000" indent="0">
              <a:buNone/>
              <a:defRPr sz="1600"/>
            </a:lvl5pPr>
          </a:lstStyle>
          <a:p>
            <a:pPr lvl="0"/>
            <a:r>
              <a:rPr lang="en-US"/>
              <a:t>Optional chapter heading 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0380B404-1F62-4A41-813F-C9C69982E6F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0575" y="479699"/>
            <a:ext cx="11232000" cy="720000"/>
          </a:xfrm>
        </p:spPr>
        <p:txBody>
          <a:bodyPr anchor="b" anchorCtr="0"/>
          <a:lstStyle>
            <a:lvl1pPr algn="l"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Add 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A3A0A6-2360-E749-813F-4C2BB76956B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79426" y="1592263"/>
            <a:ext cx="11232573" cy="4357686"/>
          </a:xfrm>
        </p:spPr>
        <p:txBody>
          <a:bodyPr numCol="3" spcCol="360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 marL="4320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96CFDA8-D52D-404B-9F32-67F3F898B7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9426" y="6097460"/>
            <a:ext cx="11233149" cy="0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8317D0C7-1A24-284B-A267-563D73DBA3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460" y="6152044"/>
            <a:ext cx="2317518" cy="530207"/>
          </a:xfrm>
          <a:prstGeom prst="rect">
            <a:avLst/>
          </a:prstGeom>
        </p:spPr>
      </p:pic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31CFFB53-9114-8B44-A6EB-A212D0D24C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4" y="6356351"/>
            <a:ext cx="7973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algn="r"/>
            <a:r>
              <a:rPr lang="en-GB" dirty="0"/>
              <a:t>Presentation Title [To change text: Insert &gt; Header and Footer]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029C99F5-47F2-ED4E-A070-12B5B7C3CD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7920" y="6356351"/>
            <a:ext cx="41408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CC19541-5F6E-2C4C-BF21-196C1C8E2E31}" type="slidenum">
              <a:rPr lang="en-GB" smtClean="0"/>
              <a:pPr/>
              <a:t>‹#›</a:t>
            </a:fld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239701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68EFA127-AF66-DF47-AE0A-5AE59DEEA3C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0000" y="226294"/>
            <a:ext cx="11233150" cy="280988"/>
          </a:xfrm>
        </p:spPr>
        <p:txBody>
          <a:bodyPr/>
          <a:lstStyle>
            <a:lvl1pPr marL="0" indent="0">
              <a:buNone/>
              <a:defRPr sz="1400" b="1"/>
            </a:lvl1pPr>
            <a:lvl2pPr marL="432000" indent="0">
              <a:buNone/>
              <a:defRPr sz="1600"/>
            </a:lvl2pPr>
            <a:lvl3pPr marL="432000" indent="0">
              <a:buNone/>
              <a:defRPr sz="1600"/>
            </a:lvl3pPr>
            <a:lvl4pPr marL="0" indent="0">
              <a:buNone/>
              <a:defRPr sz="1600"/>
            </a:lvl4pPr>
            <a:lvl5pPr marL="432000" indent="0">
              <a:buNone/>
              <a:defRPr sz="1600"/>
            </a:lvl5pPr>
          </a:lstStyle>
          <a:p>
            <a:pPr lvl="0"/>
            <a:r>
              <a:rPr lang="en-US"/>
              <a:t>Optional chapter heading 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75BF9F6A-185E-D049-AB08-15D7583E12A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0575" y="479699"/>
            <a:ext cx="11232000" cy="720000"/>
          </a:xfrm>
        </p:spPr>
        <p:txBody>
          <a:bodyPr anchor="b" anchorCtr="0"/>
          <a:lstStyle>
            <a:lvl1pPr algn="l"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Add 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A3A0A6-2360-E749-813F-4C2BB76956B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79426" y="1592263"/>
            <a:ext cx="5520573" cy="43576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8" name="Content Placeholder 11" descr="Add chart, table or image here">
            <a:extLst>
              <a:ext uri="{FF2B5EF4-FFF2-40B4-BE49-F238E27FC236}">
                <a16:creationId xmlns:a16="http://schemas.microsoft.com/office/drawing/2014/main" id="{A6E03B43-8C85-3146-B22E-4FD9A082F70A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6191251" y="1592262"/>
            <a:ext cx="5520267" cy="4357687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Add chart/table/photo</a:t>
            </a:r>
            <a:endParaRPr lang="en-GB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6DD6696-3FA5-8E4E-B7A1-26C67A1C97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9426" y="6097460"/>
            <a:ext cx="11233149" cy="0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1F1BEC03-7B38-3D42-81F5-9CC4A2A822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460" y="6152044"/>
            <a:ext cx="2317518" cy="530207"/>
          </a:xfrm>
          <a:prstGeom prst="rect">
            <a:avLst/>
          </a:prstGeom>
        </p:spPr>
      </p:pic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0C3FEA33-AC9B-6043-9DDD-CE162D572A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4" y="6356351"/>
            <a:ext cx="7973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algn="r"/>
            <a:r>
              <a:rPr lang="en-GB" dirty="0"/>
              <a:t>Presentation Title [To change text: Insert &gt; Header and Footer]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58FE6DA1-D5C2-9742-9034-655CED4077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7920" y="6356351"/>
            <a:ext cx="41408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CC19541-5F6E-2C4C-BF21-196C1C8E2E31}" type="slidenum">
              <a:rPr lang="en-GB" smtClean="0"/>
              <a:pPr/>
              <a:t>‹#›</a:t>
            </a:fld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569319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two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Placeholder 4">
            <a:extLst>
              <a:ext uri="{FF2B5EF4-FFF2-40B4-BE49-F238E27FC236}">
                <a16:creationId xmlns:a16="http://schemas.microsoft.com/office/drawing/2014/main" id="{DE77F893-67C0-CE4F-A59D-E2C0A7A456E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0000" y="226294"/>
            <a:ext cx="11233150" cy="280988"/>
          </a:xfrm>
        </p:spPr>
        <p:txBody>
          <a:bodyPr/>
          <a:lstStyle>
            <a:lvl1pPr marL="0" indent="0">
              <a:buNone/>
              <a:defRPr sz="1400" b="1"/>
            </a:lvl1pPr>
            <a:lvl2pPr marL="432000" indent="0">
              <a:buNone/>
              <a:defRPr sz="1600"/>
            </a:lvl2pPr>
            <a:lvl3pPr marL="432000" indent="0">
              <a:buNone/>
              <a:defRPr sz="1600"/>
            </a:lvl3pPr>
            <a:lvl4pPr marL="0" indent="0">
              <a:buNone/>
              <a:defRPr sz="1600"/>
            </a:lvl4pPr>
            <a:lvl5pPr marL="432000" indent="0">
              <a:buNone/>
              <a:defRPr sz="1600"/>
            </a:lvl5pPr>
          </a:lstStyle>
          <a:p>
            <a:pPr lvl="0"/>
            <a:r>
              <a:rPr lang="en-US"/>
              <a:t>Optional chapter heading </a:t>
            </a: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2F15A368-1733-764C-B16B-70BDFCDA4CD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0575" y="479699"/>
            <a:ext cx="11232000" cy="720000"/>
          </a:xfrm>
        </p:spPr>
        <p:txBody>
          <a:bodyPr anchor="b" anchorCtr="0"/>
          <a:lstStyle>
            <a:lvl1pPr algn="l"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Add 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A3A0A6-2360-E749-813F-4C2BB76956B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79998" y="1602535"/>
            <a:ext cx="6479602" cy="4347415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5" name="Picture Placeholder 3" descr="Add image here"/>
          <p:cNvSpPr>
            <a:spLocks noGrp="1"/>
          </p:cNvSpPr>
          <p:nvPr>
            <p:ph type="pic" sz="quarter" idx="10"/>
          </p:nvPr>
        </p:nvSpPr>
        <p:spPr>
          <a:xfrm>
            <a:off x="8075613" y="1602536"/>
            <a:ext cx="3636387" cy="2088000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8" name="Picture Placeholder 3" descr="Add image here or remove placeholder box if not required">
            <a:extLst>
              <a:ext uri="{FF2B5EF4-FFF2-40B4-BE49-F238E27FC236}">
                <a16:creationId xmlns:a16="http://schemas.microsoft.com/office/drawing/2014/main" id="{856F6CC8-311C-B64C-8916-5A1222AAACF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75613" y="3843729"/>
            <a:ext cx="3636000" cy="2088000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331FF65-03E8-8A49-B200-30B7E9B5F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9426" y="6097460"/>
            <a:ext cx="11233149" cy="0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9DF28AEA-385F-9043-AE4C-DAEF90A5CD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460" y="6152044"/>
            <a:ext cx="2317518" cy="530207"/>
          </a:xfrm>
          <a:prstGeom prst="rect">
            <a:avLst/>
          </a:prstGeom>
        </p:spPr>
      </p:pic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3FCB8051-DAAA-514B-972B-6B1708BD24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4" y="6356351"/>
            <a:ext cx="7973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algn="r"/>
            <a:r>
              <a:rPr lang="en-GB" dirty="0"/>
              <a:t>Presentation Title [To change text: Insert &gt; Header and Footer]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63848389-282B-0C4B-90ED-D81CEE670D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7920" y="6356351"/>
            <a:ext cx="41408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CC19541-5F6E-2C4C-BF21-196C1C8E2E31}" type="slidenum">
              <a:rPr lang="en-GB" smtClean="0"/>
              <a:pPr/>
              <a:t>‹#›</a:t>
            </a:fld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39530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78353D-46A7-2448-89A2-82D8D5FD3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000" y="509953"/>
            <a:ext cx="11232001" cy="689471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 noProof="0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85E140-9D5F-0646-BC1E-1FBC73E967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0575" y="1597880"/>
            <a:ext cx="11232000" cy="435133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42AE4E-44FE-7E4B-AF1A-860913C2F4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7920" y="6356351"/>
            <a:ext cx="41408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CC19541-5F6E-2C4C-BF21-196C1C8E2E31}" type="slidenum">
              <a:rPr lang="en-GB" smtClean="0"/>
              <a:pPr/>
              <a:t>‹#›</a:t>
            </a:fld>
            <a:r>
              <a:rPr lang="en-GB" dirty="0"/>
              <a:t>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249DCB-2F53-A44C-9480-CDBE29F0F2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4" y="6356351"/>
            <a:ext cx="7973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algn="r"/>
            <a:r>
              <a:rPr lang="en-GB" dirty="0"/>
              <a:t>Presentation Title [To change text: Insert &gt; Header and Footer]</a:t>
            </a:r>
          </a:p>
        </p:txBody>
      </p:sp>
    </p:spTree>
    <p:extLst>
      <p:ext uri="{BB962C8B-B14F-4D97-AF65-F5344CB8AC3E}">
        <p14:creationId xmlns:p14="http://schemas.microsoft.com/office/powerpoint/2010/main" val="318719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71" r:id="rId1"/>
    <p:sldLayoutId id="2147484098" r:id="rId2"/>
    <p:sldLayoutId id="2147484093" r:id="rId3"/>
    <p:sldLayoutId id="2147484176" r:id="rId4"/>
    <p:sldLayoutId id="2147484175" r:id="rId5"/>
    <p:sldLayoutId id="2147484073" r:id="rId6"/>
    <p:sldLayoutId id="2147484177" r:id="rId7"/>
    <p:sldLayoutId id="2147484174" r:id="rId8"/>
    <p:sldLayoutId id="2147484094" r:id="rId9"/>
    <p:sldLayoutId id="2147484062" r:id="rId10"/>
    <p:sldLayoutId id="2147484095" r:id="rId11"/>
    <p:sldLayoutId id="2147484182" r:id="rId12"/>
    <p:sldLayoutId id="2147484178" r:id="rId13"/>
    <p:sldLayoutId id="2147484179" r:id="rId14"/>
    <p:sldLayoutId id="2147484180" r:id="rId15"/>
    <p:sldLayoutId id="2147484181" r:id="rId16"/>
    <p:sldLayoutId id="2147484074" r:id="rId17"/>
    <p:sldLayoutId id="2147484075" r:id="rId18"/>
    <p:sldLayoutId id="2147484097" r:id="rId19"/>
    <p:sldLayoutId id="2147484082" r:id="rId20"/>
    <p:sldLayoutId id="2147484173" r:id="rId2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b="1" kern="1200" spc="-1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1260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Clr>
          <a:schemeClr val="tx1"/>
        </a:buClr>
        <a:buSzPct val="80000"/>
        <a:buFont typeface="Wingdings 2" panose="05020102010507070707" pitchFamily="18" charset="2"/>
        <a:buChar char="¢"/>
        <a:tabLst/>
        <a:defRPr sz="2400" kern="1200" spc="-10" baseline="0">
          <a:solidFill>
            <a:schemeClr val="tx1"/>
          </a:solidFill>
          <a:latin typeface="+mn-lt"/>
          <a:ea typeface="+mn-ea"/>
          <a:cs typeface="+mn-cs"/>
        </a:defRPr>
      </a:lvl1pPr>
      <a:lvl2pPr marL="864000" indent="-432000" algn="l" defTabSz="126000" rtl="0" eaLnBrk="1" latinLnBrk="0" hangingPunct="1">
        <a:lnSpc>
          <a:spcPct val="110000"/>
        </a:lnSpc>
        <a:spcBef>
          <a:spcPts val="0"/>
        </a:spcBef>
        <a:spcAft>
          <a:spcPts val="1000"/>
        </a:spcAft>
        <a:buClr>
          <a:schemeClr val="tx1"/>
        </a:buClr>
        <a:buSzPct val="80000"/>
        <a:buFont typeface="Wingdings 2" panose="05020102010507070707" pitchFamily="18" charset="2"/>
        <a:buChar char=""/>
        <a:tabLst>
          <a:tab pos="126000" algn="l"/>
        </a:tabLst>
        <a:defRPr sz="2400" kern="1200" spc="-10" baseline="0">
          <a:solidFill>
            <a:schemeClr val="tx1"/>
          </a:solidFill>
          <a:latin typeface="+mn-lt"/>
          <a:ea typeface="+mn-ea"/>
          <a:cs typeface="+mn-cs"/>
        </a:defRPr>
      </a:lvl2pPr>
      <a:lvl3pPr marL="864000" indent="-432000" algn="l" defTabSz="126000" rtl="0" eaLnBrk="1" latinLnBrk="0" hangingPunct="1">
        <a:lnSpc>
          <a:spcPct val="110000"/>
        </a:lnSpc>
        <a:spcBef>
          <a:spcPts val="0"/>
        </a:spcBef>
        <a:spcAft>
          <a:spcPts val="1000"/>
        </a:spcAft>
        <a:buClrTx/>
        <a:buSzPct val="80000"/>
        <a:buFont typeface="Wingdings 2" panose="05020102010507070707" pitchFamily="18" charset="2"/>
        <a:buChar char=""/>
        <a:tabLst>
          <a:tab pos="126000" algn="l"/>
        </a:tabLst>
        <a:defRPr sz="2400" kern="1200" spc="-10" baseline="0">
          <a:solidFill>
            <a:schemeClr val="tx1"/>
          </a:solidFill>
          <a:latin typeface="+mn-lt"/>
          <a:ea typeface="+mn-ea"/>
          <a:cs typeface="+mn-cs"/>
        </a:defRPr>
      </a:lvl3pPr>
      <a:lvl4pPr marL="432000" indent="-432000" algn="l" defTabSz="126000" rtl="0" eaLnBrk="1" latinLnBrk="0" hangingPunct="1">
        <a:lnSpc>
          <a:spcPct val="110000"/>
        </a:lnSpc>
        <a:spcBef>
          <a:spcPts val="0"/>
        </a:spcBef>
        <a:spcAft>
          <a:spcPts val="0"/>
        </a:spcAft>
        <a:buClr>
          <a:schemeClr val="tx1"/>
        </a:buClr>
        <a:buSzPct val="80000"/>
        <a:buFont typeface="Wingdings 2" panose="05020102010507070707" pitchFamily="18" charset="2"/>
        <a:buChar char="¢"/>
        <a:tabLst/>
        <a:defRPr sz="2400" kern="1200" spc="-10" baseline="0">
          <a:solidFill>
            <a:schemeClr val="tx1"/>
          </a:solidFill>
          <a:latin typeface="+mn-lt"/>
          <a:ea typeface="+mn-ea"/>
          <a:cs typeface="+mn-cs"/>
        </a:defRPr>
      </a:lvl4pPr>
      <a:lvl5pPr marL="864000" indent="-432000" algn="l" defTabSz="126000" rtl="0" eaLnBrk="1" latinLnBrk="0" hangingPunct="1">
        <a:lnSpc>
          <a:spcPct val="110000"/>
        </a:lnSpc>
        <a:spcBef>
          <a:spcPts val="0"/>
        </a:spcBef>
        <a:spcAft>
          <a:spcPts val="0"/>
        </a:spcAft>
        <a:buClr>
          <a:schemeClr val="tx1"/>
        </a:buClr>
        <a:buSzPct val="80000"/>
        <a:buFont typeface="Wingdings 2" panose="05020102010507070707" pitchFamily="18" charset="2"/>
        <a:buChar char="¢"/>
        <a:tabLst>
          <a:tab pos="126000" algn="l"/>
        </a:tabLst>
        <a:defRPr sz="2400" kern="1200" spc="-10" baseline="0">
          <a:solidFill>
            <a:schemeClr val="tx1"/>
          </a:solidFill>
          <a:latin typeface="+mn-lt"/>
          <a:ea typeface="+mn-ea"/>
          <a:cs typeface="+mn-cs"/>
        </a:defRPr>
      </a:lvl5pPr>
      <a:lvl6pPr marL="864000" indent="-432000" algn="l" defTabSz="126000" rtl="0" eaLnBrk="1" latinLnBrk="0" hangingPunct="1">
        <a:lnSpc>
          <a:spcPct val="110000"/>
        </a:lnSpc>
        <a:spcBef>
          <a:spcPts val="0"/>
        </a:spcBef>
        <a:spcAft>
          <a:spcPts val="0"/>
        </a:spcAft>
        <a:buClr>
          <a:schemeClr val="tx1"/>
        </a:buClr>
        <a:buSzPct val="80000"/>
        <a:buFont typeface="Wingdings 2" panose="05020102010507070707" pitchFamily="18" charset="2"/>
        <a:buChar char="£"/>
        <a:tabLst>
          <a:tab pos="126000" algn="l"/>
        </a:tabLst>
        <a:defRPr sz="2400" kern="1200" spc="-10" baseline="0">
          <a:solidFill>
            <a:schemeClr val="tx1"/>
          </a:solidFill>
          <a:latin typeface="+mn-lt"/>
          <a:ea typeface="+mn-ea"/>
          <a:cs typeface="+mn-cs"/>
        </a:defRPr>
      </a:lvl6pPr>
      <a:lvl7pPr marL="432000" indent="-432000" algn="l" defTabSz="126000" rtl="0" eaLnBrk="1" latinLnBrk="0" hangingPunct="1">
        <a:lnSpc>
          <a:spcPct val="110000"/>
        </a:lnSpc>
        <a:spcBef>
          <a:spcPts val="0"/>
        </a:spcBef>
        <a:buFont typeface="+mj-lt"/>
        <a:buAutoNum type="arabicPeriod"/>
        <a:tabLst>
          <a:tab pos="126000" algn="l"/>
        </a:tabLst>
        <a:defRPr sz="2400" kern="1200" spc="-10" baseline="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l" defTabSz="126000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None/>
        <a:tabLst>
          <a:tab pos="126000" algn="l"/>
        </a:tabLst>
        <a:defRPr sz="2400" b="1" kern="1200" spc="-10" baseline="0">
          <a:solidFill>
            <a:schemeClr val="tx1"/>
          </a:solidFill>
          <a:latin typeface="+mn-lt"/>
          <a:ea typeface="+mn-ea"/>
          <a:cs typeface="+mn-cs"/>
        </a:defRPr>
      </a:lvl8pPr>
      <a:lvl9pPr marL="0" indent="0" algn="l" defTabSz="126000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None/>
        <a:tabLst>
          <a:tab pos="126000" algn="l"/>
        </a:tabLst>
        <a:defRPr sz="2400" kern="1200" spc="-1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7378" userDrawn="1">
          <p15:clr>
            <a:srgbClr val="F26B43"/>
          </p15:clr>
        </p15:guide>
        <p15:guide id="4" pos="302" userDrawn="1">
          <p15:clr>
            <a:srgbClr val="F26B43"/>
          </p15:clr>
        </p15:guide>
        <p15:guide id="5" pos="824" userDrawn="1">
          <p15:clr>
            <a:srgbClr val="F26B43"/>
          </p15:clr>
        </p15:guide>
        <p15:guide id="6" pos="914" userDrawn="1">
          <p15:clr>
            <a:srgbClr val="F26B43"/>
          </p15:clr>
        </p15:guide>
        <p15:guide id="7" pos="1413" userDrawn="1">
          <p15:clr>
            <a:srgbClr val="F26B43"/>
          </p15:clr>
        </p15:guide>
        <p15:guide id="8" pos="1504" userDrawn="1">
          <p15:clr>
            <a:srgbClr val="F26B43"/>
          </p15:clr>
        </p15:guide>
        <p15:guide id="9" pos="2003" userDrawn="1">
          <p15:clr>
            <a:srgbClr val="F26B43"/>
          </p15:clr>
        </p15:guide>
        <p15:guide id="10" pos="2094" userDrawn="1">
          <p15:clr>
            <a:srgbClr val="F26B43"/>
          </p15:clr>
        </p15:guide>
        <p15:guide id="11" pos="2593" userDrawn="1">
          <p15:clr>
            <a:srgbClr val="F26B43"/>
          </p15:clr>
        </p15:guide>
        <p15:guide id="12" pos="2683" userDrawn="1">
          <p15:clr>
            <a:srgbClr val="F26B43"/>
          </p15:clr>
        </p15:guide>
        <p15:guide id="13" pos="3205" userDrawn="1">
          <p15:clr>
            <a:srgbClr val="F26B43"/>
          </p15:clr>
        </p15:guide>
        <p15:guide id="14" pos="3296" userDrawn="1">
          <p15:clr>
            <a:srgbClr val="F26B43"/>
          </p15:clr>
        </p15:guide>
        <p15:guide id="15" pos="3795" userDrawn="1">
          <p15:clr>
            <a:srgbClr val="F26B43"/>
          </p15:clr>
        </p15:guide>
        <p15:guide id="16" pos="3885" userDrawn="1">
          <p15:clr>
            <a:srgbClr val="F26B43"/>
          </p15:clr>
        </p15:guide>
        <p15:guide id="17" pos="4384" userDrawn="1">
          <p15:clr>
            <a:srgbClr val="F26B43"/>
          </p15:clr>
        </p15:guide>
        <p15:guide id="18" pos="4475" userDrawn="1">
          <p15:clr>
            <a:srgbClr val="F26B43"/>
          </p15:clr>
        </p15:guide>
        <p15:guide id="19" pos="4997" userDrawn="1">
          <p15:clr>
            <a:srgbClr val="F26B43"/>
          </p15:clr>
        </p15:guide>
        <p15:guide id="20" pos="5087" userDrawn="1">
          <p15:clr>
            <a:srgbClr val="F26B43"/>
          </p15:clr>
        </p15:guide>
        <p15:guide id="21" pos="5586" userDrawn="1">
          <p15:clr>
            <a:srgbClr val="F26B43"/>
          </p15:clr>
        </p15:guide>
        <p15:guide id="22" pos="5677" userDrawn="1">
          <p15:clr>
            <a:srgbClr val="F26B43"/>
          </p15:clr>
        </p15:guide>
        <p15:guide id="23" pos="6176" userDrawn="1">
          <p15:clr>
            <a:srgbClr val="F26B43"/>
          </p15:clr>
        </p15:guide>
        <p15:guide id="24" pos="6267" userDrawn="1">
          <p15:clr>
            <a:srgbClr val="F26B43"/>
          </p15:clr>
        </p15:guide>
        <p15:guide id="25" pos="6766" userDrawn="1">
          <p15:clr>
            <a:srgbClr val="F26B43"/>
          </p15:clr>
        </p15:guide>
        <p15:guide id="26" pos="6856" userDrawn="1">
          <p15:clr>
            <a:srgbClr val="F26B43"/>
          </p15:clr>
        </p15:guide>
        <p15:guide id="27" orient="horz" pos="1003" userDrawn="1">
          <p15:clr>
            <a:srgbClr val="F26B43"/>
          </p15:clr>
        </p15:guide>
        <p15:guide id="28" orient="horz" pos="3748" userDrawn="1">
          <p15:clr>
            <a:srgbClr val="F26B43"/>
          </p15:clr>
        </p15:guide>
        <p15:guide id="29" orient="horz" pos="686" userDrawn="1">
          <p15:clr>
            <a:srgbClr val="F26B43"/>
          </p15:clr>
        </p15:guide>
        <p15:guide id="30" orient="horz" pos="4156" userDrawn="1">
          <p15:clr>
            <a:srgbClr val="F26B43"/>
          </p15:clr>
        </p15:guide>
        <p15:guide id="31" orient="horz" pos="25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rts.ac.uk/students/help-and-support-for-students/tell-someone" TargetMode="Externa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0C226-C8F3-4DBE-969F-66B866BB70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LCF East Bank Student</a:t>
            </a:r>
            <a:br>
              <a:rPr lang="en-GB" dirty="0"/>
            </a:br>
            <a:r>
              <a:rPr lang="en-GB" dirty="0"/>
              <a:t>Health and Safety Induction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446647-EF95-4665-8FE1-31FBC02423F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r>
              <a:rPr lang="en-GB" dirty="0"/>
              <a:t>September 2023</a:t>
            </a:r>
          </a:p>
        </p:txBody>
      </p:sp>
    </p:spTree>
    <p:extLst>
      <p:ext uri="{BB962C8B-B14F-4D97-AF65-F5344CB8AC3E}">
        <p14:creationId xmlns:p14="http://schemas.microsoft.com/office/powerpoint/2010/main" val="42603576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15605-35D0-1547-AC62-745D2EAA6B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Welfare Facilities</a:t>
            </a:r>
          </a:p>
        </p:txBody>
      </p:sp>
    </p:spTree>
    <p:extLst>
      <p:ext uri="{BB962C8B-B14F-4D97-AF65-F5344CB8AC3E}">
        <p14:creationId xmlns:p14="http://schemas.microsoft.com/office/powerpoint/2010/main" val="3889518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0C8AC21-0B41-EF43-AE87-22881FB00C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Welfare Facilities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D80581D-3012-4547-BCBB-2CF357DF70F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GB" dirty="0"/>
              <a:t>Toilets on each level</a:t>
            </a:r>
          </a:p>
          <a:p>
            <a:pPr>
              <a:lnSpc>
                <a:spcPct val="150000"/>
              </a:lnSpc>
            </a:pPr>
            <a:r>
              <a:rPr lang="en-GB" dirty="0"/>
              <a:t>Drinking water</a:t>
            </a:r>
          </a:p>
          <a:p>
            <a:pPr>
              <a:lnSpc>
                <a:spcPct val="150000"/>
              </a:lnSpc>
            </a:pPr>
            <a:r>
              <a:rPr lang="en-GB" dirty="0"/>
              <a:t>Quiet rooms and Multi faith room on tenth floor</a:t>
            </a:r>
          </a:p>
          <a:p>
            <a:pPr>
              <a:lnSpc>
                <a:spcPct val="150000"/>
              </a:lnSpc>
            </a:pPr>
            <a:r>
              <a:rPr lang="en-GB" dirty="0"/>
              <a:t>Café on ground floor and canteen on tenth floor</a:t>
            </a:r>
          </a:p>
          <a:p>
            <a:pPr>
              <a:lnSpc>
                <a:spcPct val="150000"/>
              </a:lnSpc>
            </a:pPr>
            <a:r>
              <a:rPr lang="en-GB" dirty="0"/>
              <a:t>Safe bike storage on lower ground and showers 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BB5AE3A-8B1D-1D40-B0C6-BA02B4AB4B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CC19541-5F6E-2C4C-BF21-196C1C8E2E31}" type="slidenum">
              <a:rPr lang="en-GB" smtClean="0"/>
              <a:pPr/>
              <a:t>11</a:t>
            </a:fld>
            <a:r>
              <a:rPr lang="en-GB"/>
              <a:t> </a:t>
            </a:r>
            <a:endParaRPr lang="en-GB" dirty="0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ABD71418-95CB-4B45-0A67-67176B09F0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5" y="6356351"/>
            <a:ext cx="7411068" cy="365125"/>
          </a:xfrm>
        </p:spPr>
        <p:txBody>
          <a:bodyPr/>
          <a:lstStyle/>
          <a:p>
            <a:pPr algn="r"/>
            <a:r>
              <a:rPr lang="en-GB" dirty="0"/>
              <a:t>LCF East Bank Student Health and Safety Induction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25D3D85-4D67-4D96-38AB-429DDCFE7C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45358" y="2562111"/>
            <a:ext cx="2266642" cy="301798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DC4A60A-AF90-6766-0B81-6FAD13F65D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7872" y="2180617"/>
            <a:ext cx="2266642" cy="2266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46610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15605-35D0-1547-AC62-745D2EAA6B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Accidents, Incidents &amp; Near misses</a:t>
            </a:r>
          </a:p>
        </p:txBody>
      </p:sp>
    </p:spTree>
    <p:extLst>
      <p:ext uri="{BB962C8B-B14F-4D97-AF65-F5344CB8AC3E}">
        <p14:creationId xmlns:p14="http://schemas.microsoft.com/office/powerpoint/2010/main" val="23455237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0C8AC21-0B41-EF43-AE87-22881FB00C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Accident, Incidents &amp; Near misses	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D80581D-3012-4547-BCBB-2CF357DF70F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GB" dirty="0"/>
              <a:t>Let your course leader, tutor or a member of staff know </a:t>
            </a:r>
          </a:p>
          <a:p>
            <a:pPr>
              <a:lnSpc>
                <a:spcPct val="150000"/>
              </a:lnSpc>
            </a:pPr>
            <a:r>
              <a:rPr lang="en-GB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Report accidents, incidents, near misses and health and safety concerns </a:t>
            </a:r>
          </a:p>
          <a:p>
            <a:pPr>
              <a:lnSpc>
                <a:spcPct val="150000"/>
              </a:lnSpc>
            </a:pPr>
            <a:r>
              <a:rPr lang="en-GB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Confidential reporting facility (</a:t>
            </a:r>
            <a:r>
              <a:rPr lang="en-GB" sz="2400" u="sng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Tell Someone</a:t>
            </a:r>
            <a:r>
              <a:rPr lang="en-GB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 which can be used for this purpose.</a:t>
            </a:r>
            <a:endParaRPr lang="en-GB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BB5AE3A-8B1D-1D40-B0C6-BA02B4AB4B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CC19541-5F6E-2C4C-BF21-196C1C8E2E31}" type="slidenum">
              <a:rPr lang="en-GB" smtClean="0"/>
              <a:pPr/>
              <a:t>13</a:t>
            </a:fld>
            <a:r>
              <a:rPr lang="en-GB"/>
              <a:t> </a:t>
            </a:r>
            <a:endParaRPr lang="en-GB" dirty="0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472C48F3-7DEA-957A-B28E-78477981D3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5" y="6356351"/>
            <a:ext cx="7411068" cy="365125"/>
          </a:xfrm>
        </p:spPr>
        <p:txBody>
          <a:bodyPr/>
          <a:lstStyle/>
          <a:p>
            <a:pPr algn="r"/>
            <a:r>
              <a:rPr lang="en-GB" dirty="0"/>
              <a:t>LCF East Bank Student Health and Safety Induction</a:t>
            </a:r>
          </a:p>
        </p:txBody>
      </p:sp>
    </p:spTree>
    <p:extLst>
      <p:ext uri="{BB962C8B-B14F-4D97-AF65-F5344CB8AC3E}">
        <p14:creationId xmlns:p14="http://schemas.microsoft.com/office/powerpoint/2010/main" val="25796582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15605-35D0-1547-AC62-745D2EAA6B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First Aid </a:t>
            </a:r>
          </a:p>
        </p:txBody>
      </p:sp>
    </p:spTree>
    <p:extLst>
      <p:ext uri="{BB962C8B-B14F-4D97-AF65-F5344CB8AC3E}">
        <p14:creationId xmlns:p14="http://schemas.microsoft.com/office/powerpoint/2010/main" val="4192994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0C8AC21-0B41-EF43-AE87-22881FB00C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First Aid 	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D80581D-3012-4547-BCBB-2CF357DF70F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80575" y="1566863"/>
            <a:ext cx="7749025" cy="415245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dirty="0"/>
              <a:t>There are trained First Aiders - call down to reception </a:t>
            </a:r>
            <a:endParaRPr lang="en-GB" strike="sngStrike" dirty="0"/>
          </a:p>
          <a:p>
            <a:pPr>
              <a:lnSpc>
                <a:spcPct val="150000"/>
              </a:lnSpc>
            </a:pPr>
            <a:r>
              <a:rPr lang="en-GB" dirty="0"/>
              <a:t>First Aid boxes are located on each level </a:t>
            </a:r>
            <a:endParaRPr lang="en-GB" dirty="0">
              <a:solidFill>
                <a:srgbClr val="00B050"/>
              </a:solidFill>
            </a:endParaRPr>
          </a:p>
          <a:p>
            <a:pPr>
              <a:lnSpc>
                <a:spcPct val="150000"/>
              </a:lnSpc>
            </a:pPr>
            <a:r>
              <a:rPr lang="en-GB" dirty="0"/>
              <a:t>Defibrillator (AED) – main reception</a:t>
            </a:r>
          </a:p>
          <a:p>
            <a:pPr>
              <a:lnSpc>
                <a:spcPct val="150000"/>
              </a:lnSpc>
            </a:pPr>
            <a:r>
              <a:rPr lang="en-GB" dirty="0"/>
              <a:t>Medical room (First Aid room) is on Lower ground mezzanine level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BB5AE3A-8B1D-1D40-B0C6-BA02B4AB4B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CC19541-5F6E-2C4C-BF21-196C1C8E2E31}" type="slidenum">
              <a:rPr lang="en-GB" smtClean="0"/>
              <a:pPr/>
              <a:t>15</a:t>
            </a:fld>
            <a:r>
              <a:rPr lang="en-GB"/>
              <a:t> </a:t>
            </a:r>
            <a:endParaRPr lang="en-GB" dirty="0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9E7C6360-8F47-737B-E598-F608A8E39B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5" y="6356351"/>
            <a:ext cx="7411068" cy="365125"/>
          </a:xfrm>
        </p:spPr>
        <p:txBody>
          <a:bodyPr/>
          <a:lstStyle/>
          <a:p>
            <a:pPr algn="r"/>
            <a:r>
              <a:rPr lang="en-GB" dirty="0"/>
              <a:t>LCF East Bank Student Health and Safety Induction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ECC55BB-66A2-FF41-D98D-48E58CD81C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40332" y="2311880"/>
            <a:ext cx="2969168" cy="1977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37473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15605-35D0-1547-AC62-745D2EAA6B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Fire Safety</a:t>
            </a:r>
          </a:p>
        </p:txBody>
      </p:sp>
    </p:spTree>
    <p:extLst>
      <p:ext uri="{BB962C8B-B14F-4D97-AF65-F5344CB8AC3E}">
        <p14:creationId xmlns:p14="http://schemas.microsoft.com/office/powerpoint/2010/main" val="2578739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0C8AC21-0B41-EF43-AE87-22881FB00C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Fire Safety Reminders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EA840A-F207-AA41-BE92-868271D759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5" y="6356351"/>
            <a:ext cx="7411068" cy="365125"/>
          </a:xfrm>
        </p:spPr>
        <p:txBody>
          <a:bodyPr/>
          <a:lstStyle/>
          <a:p>
            <a:pPr algn="r"/>
            <a:r>
              <a:rPr lang="en-GB" dirty="0"/>
              <a:t>LCF East Bank Day One Readiness Health and Safety Induction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BB5AE3A-8B1D-1D40-B0C6-BA02B4AB4B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CC19541-5F6E-2C4C-BF21-196C1C8E2E31}" type="slidenum">
              <a:rPr lang="en-GB" smtClean="0"/>
              <a:pPr/>
              <a:t>17</a:t>
            </a:fld>
            <a:r>
              <a:rPr lang="en-GB"/>
              <a:t> </a:t>
            </a:r>
            <a:endParaRPr lang="en-GB" dirty="0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8C677ADA-D73A-FB52-B5BC-EF03E22159CD}"/>
              </a:ext>
            </a:extLst>
          </p:cNvPr>
          <p:cNvSpPr txBox="1">
            <a:spLocks/>
          </p:cNvSpPr>
          <p:nvPr/>
        </p:nvSpPr>
        <p:spPr>
          <a:xfrm>
            <a:off x="480575" y="1502479"/>
            <a:ext cx="10643529" cy="4853872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>
            <a:lvl1pPr marL="432000" indent="-432000" algn="l" defTabSz="126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80000"/>
              <a:buFont typeface="Wingdings 2" panose="05020102010507070707" pitchFamily="18" charset="2"/>
              <a:buChar char="¢"/>
              <a:tabLst/>
              <a:defRPr sz="2400" kern="1200" spc="-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4000" indent="-432000" algn="l" defTabSz="126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80000"/>
              <a:buFont typeface="Wingdings 2" panose="05020102010507070707" pitchFamily="18" charset="2"/>
              <a:buChar char=""/>
              <a:tabLst>
                <a:tab pos="126000" algn="l"/>
              </a:tabLst>
              <a:defRPr sz="2400" kern="1200" spc="-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64000" indent="-432000" algn="l" defTabSz="126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ClrTx/>
              <a:buSzPct val="80000"/>
              <a:buFont typeface="Wingdings 2" panose="05020102010507070707" pitchFamily="18" charset="2"/>
              <a:buChar char=""/>
              <a:tabLst>
                <a:tab pos="126000" algn="l"/>
              </a:tabLst>
              <a:defRPr sz="2400" kern="1200" spc="-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32000" indent="-432000" algn="l" defTabSz="126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80000"/>
              <a:buFont typeface="Wingdings 2" panose="05020102010507070707" pitchFamily="18" charset="2"/>
              <a:buChar char="¢"/>
              <a:tabLst/>
              <a:defRPr sz="2400" kern="1200" spc="-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64000" indent="-432000" algn="l" defTabSz="126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80000"/>
              <a:buFont typeface="Wingdings 2" panose="05020102010507070707" pitchFamily="18" charset="2"/>
              <a:buChar char="¢"/>
              <a:tabLst>
                <a:tab pos="126000" algn="l"/>
              </a:tabLst>
              <a:defRPr sz="2400" kern="1200" spc="-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64000" indent="-432000" algn="l" defTabSz="126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80000"/>
              <a:buFont typeface="Wingdings 2" panose="05020102010507070707" pitchFamily="18" charset="2"/>
              <a:buChar char="£"/>
              <a:tabLst>
                <a:tab pos="126000" algn="l"/>
              </a:tabLst>
              <a:defRPr sz="2400" kern="1200" spc="-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32000" indent="-432000" algn="l" defTabSz="126000" rtl="0" eaLnBrk="1" latinLnBrk="0" hangingPunct="1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  <a:tabLst>
                <a:tab pos="126000" algn="l"/>
              </a:tabLst>
              <a:defRPr sz="2400" kern="1200" spc="-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126000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126000" algn="l"/>
              </a:tabLst>
              <a:defRPr sz="2400" b="1" kern="1200" spc="-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126000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126000" algn="l"/>
              </a:tabLst>
              <a:defRPr sz="2400" kern="1200" spc="-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31800" indent="-431800">
              <a:lnSpc>
                <a:spcPct val="150000"/>
              </a:lnSpc>
            </a:pPr>
            <a:r>
              <a:rPr lang="en-GB" dirty="0"/>
              <a:t>Non-smoking site including e-cigarettes and vaping you must go off site away from the building to smoke  </a:t>
            </a:r>
            <a:endParaRPr lang="en-GB" dirty="0">
              <a:cs typeface="Arial"/>
            </a:endParaRPr>
          </a:p>
          <a:p>
            <a:pPr marL="431800" indent="-431800">
              <a:lnSpc>
                <a:spcPct val="150000"/>
              </a:lnSpc>
            </a:pPr>
            <a:r>
              <a:rPr lang="en-GB" dirty="0"/>
              <a:t>Maintain good housekeeping and remove all waste</a:t>
            </a:r>
            <a:endParaRPr lang="en-GB" dirty="0">
              <a:cs typeface="Arial"/>
            </a:endParaRPr>
          </a:p>
          <a:p>
            <a:pPr marL="431800" indent="-431800">
              <a:lnSpc>
                <a:spcPct val="150000"/>
              </a:lnSpc>
            </a:pPr>
            <a:r>
              <a:rPr lang="en-GB" dirty="0"/>
              <a:t>Fire doors should not be wedged open </a:t>
            </a:r>
            <a:endParaRPr lang="en-GB" dirty="0">
              <a:cs typeface="Arial"/>
            </a:endParaRPr>
          </a:p>
          <a:p>
            <a:pPr marL="431800" indent="-431800">
              <a:lnSpc>
                <a:spcPct val="150000"/>
              </a:lnSpc>
            </a:pPr>
            <a:r>
              <a:rPr lang="en-GB" dirty="0"/>
              <a:t>Keep escape routes clear</a:t>
            </a:r>
            <a:endParaRPr lang="en-GB" dirty="0">
              <a:cs typeface="Arial"/>
            </a:endParaRPr>
          </a:p>
          <a:p>
            <a:pPr marL="0" indent="0">
              <a:buFont typeface="Wingdings 2" panose="05020102010507070707" pitchFamily="18" charset="2"/>
              <a:buNone/>
            </a:pPr>
            <a:endParaRPr lang="en-GB" sz="2800" dirty="0">
              <a:cs typeface="Arial"/>
            </a:endParaRPr>
          </a:p>
          <a:p>
            <a:pPr marL="431800" indent="-431800">
              <a:lnSpc>
                <a:spcPct val="150000"/>
              </a:lnSpc>
            </a:pPr>
            <a:endParaRPr lang="en-GB" sz="2800" dirty="0">
              <a:cs typeface="Arial"/>
            </a:endParaRPr>
          </a:p>
          <a:p>
            <a:pPr marL="431800" indent="-431800">
              <a:lnSpc>
                <a:spcPct val="150000"/>
              </a:lnSpc>
            </a:pPr>
            <a:endParaRPr lang="en-GB" sz="28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271473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0C8AC21-0B41-EF43-AE87-22881FB00C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Fire Safety Reminders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EA840A-F207-AA41-BE92-868271D759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5" y="6356351"/>
            <a:ext cx="7411068" cy="365125"/>
          </a:xfrm>
        </p:spPr>
        <p:txBody>
          <a:bodyPr/>
          <a:lstStyle/>
          <a:p>
            <a:pPr algn="r"/>
            <a:r>
              <a:rPr lang="en-GB" dirty="0"/>
              <a:t>LCF East Bank Student Health and Safety Induction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BB5AE3A-8B1D-1D40-B0C6-BA02B4AB4B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CC19541-5F6E-2C4C-BF21-196C1C8E2E31}" type="slidenum">
              <a:rPr lang="en-GB" smtClean="0"/>
              <a:pPr/>
              <a:t>18</a:t>
            </a:fld>
            <a:r>
              <a:rPr lang="en-GB"/>
              <a:t> 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597AE96-E93B-0889-01C7-C058381029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80575" y="1308365"/>
            <a:ext cx="8999855" cy="4272926"/>
          </a:xfrm>
        </p:spPr>
        <p:txBody>
          <a:bodyPr/>
          <a:lstStyle/>
          <a:p>
            <a:endParaRPr lang="en-GB" dirty="0"/>
          </a:p>
          <a:p>
            <a:pPr>
              <a:lnSpc>
                <a:spcPct val="150000"/>
              </a:lnSpc>
            </a:pPr>
            <a:r>
              <a:rPr lang="en-GB" dirty="0"/>
              <a:t>Weekly fire alarm testing will take place every Tuesday.  Signs will be displayed to confirm </a:t>
            </a:r>
            <a:r>
              <a:rPr lang="en-GB"/>
              <a:t>the time – 10:00 or 14:00</a:t>
            </a:r>
            <a:endParaRPr lang="en-GB" dirty="0"/>
          </a:p>
          <a:p>
            <a:pPr>
              <a:lnSpc>
                <a:spcPct val="150000"/>
              </a:lnSpc>
            </a:pPr>
            <a:r>
              <a:rPr lang="en-GB" dirty="0"/>
              <a:t>There will be planned fire drills once a term to enable all to practice evacuation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74494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0C8AC21-0B41-EF43-AE87-22881FB00C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Fire Safety  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EA840A-F207-AA41-BE92-868271D759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5" y="6356351"/>
            <a:ext cx="7411068" cy="365125"/>
          </a:xfrm>
        </p:spPr>
        <p:txBody>
          <a:bodyPr/>
          <a:lstStyle/>
          <a:p>
            <a:pPr algn="r"/>
            <a:r>
              <a:rPr lang="en-GB" dirty="0"/>
              <a:t>LCF East Bank Student Health and Safety Induction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BB5AE3A-8B1D-1D40-B0C6-BA02B4AB4B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CC19541-5F6E-2C4C-BF21-196C1C8E2E31}" type="slidenum">
              <a:rPr lang="en-GB" smtClean="0"/>
              <a:pPr/>
              <a:t>19</a:t>
            </a:fld>
            <a:r>
              <a:rPr lang="en-GB"/>
              <a:t> 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597AE96-E93B-0889-01C7-C058381029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79427" y="1794293"/>
            <a:ext cx="8121110" cy="4155657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you discover a fire or one is reported to you: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GB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Activate fire alarm </a:t>
            </a:r>
            <a:r>
              <a:rPr lang="en-GB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(if not already sounding) </a:t>
            </a:r>
            <a:r>
              <a:rPr lang="en-GB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 pushing the</a:t>
            </a:r>
            <a:r>
              <a:rPr lang="en-GB" sz="240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break glass call point located in lift lobbies 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E206C86-0599-BD62-1A4D-99A35FDF95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6839" y="3429000"/>
            <a:ext cx="2302647" cy="2205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8385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0C8AC21-0B41-EF43-AE87-22881FB00C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Welcome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D80581D-3012-4547-BCBB-2CF357DF70F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79426" y="1592263"/>
            <a:ext cx="8867774" cy="4283604"/>
          </a:xfrm>
        </p:spPr>
        <p:txBody>
          <a:bodyPr/>
          <a:lstStyle/>
          <a:p>
            <a:pPr marR="0" algn="l" rtl="0">
              <a:lnSpc>
                <a:spcPct val="150000"/>
              </a:lnSpc>
            </a:pPr>
            <a:r>
              <a:rPr lang="en-GB" b="0" i="0" u="none" strike="noStrike" baseline="0" dirty="0">
                <a:latin typeface="Arial" panose="020B0604020202020204" pitchFamily="34" charset="0"/>
              </a:rPr>
              <a:t>At UAL your safety matters to us</a:t>
            </a:r>
            <a:endParaRPr lang="en-US" b="0" i="0" u="none" strike="noStrike" baseline="0" dirty="0">
              <a:latin typeface="Arial" panose="020B0604020202020204" pitchFamily="34" charset="0"/>
            </a:endParaRPr>
          </a:p>
          <a:p>
            <a:pPr marR="0" algn="l" rtl="0">
              <a:lnSpc>
                <a:spcPct val="150000"/>
              </a:lnSpc>
            </a:pPr>
            <a:r>
              <a:rPr lang="en-GB" b="0" i="0" u="none" strike="noStrike" baseline="0" dirty="0">
                <a:latin typeface="Arial" panose="020B0604020202020204" pitchFamily="34" charset="0"/>
              </a:rPr>
              <a:t>Keeping safe at all times will help whilst on your creative learning journey at UAL and in your future career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EA840A-F207-AA41-BE92-868271D759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5" y="6356351"/>
            <a:ext cx="7411068" cy="365125"/>
          </a:xfrm>
        </p:spPr>
        <p:txBody>
          <a:bodyPr/>
          <a:lstStyle/>
          <a:p>
            <a:pPr algn="r"/>
            <a:r>
              <a:rPr lang="en-GB" dirty="0"/>
              <a:t>LCF East Bank Student Health and Safety Induction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BB5AE3A-8B1D-1D40-B0C6-BA02B4AB4B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CC19541-5F6E-2C4C-BF21-196C1C8E2E31}" type="slidenum">
              <a:rPr lang="en-GB" smtClean="0"/>
              <a:pPr/>
              <a:t>2</a:t>
            </a:fld>
            <a:r>
              <a:rPr lang="en-GB"/>
              <a:t> </a:t>
            </a: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BCC59DE-D444-D68B-489E-09DA66EC621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0596" y="3064492"/>
            <a:ext cx="2867314" cy="269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1532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0C8AC21-0B41-EF43-AE87-22881FB00C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Fire Safety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BB5AE3A-8B1D-1D40-B0C6-BA02B4AB4B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CC19541-5F6E-2C4C-BF21-196C1C8E2E31}" type="slidenum">
              <a:rPr lang="en-GB" smtClean="0"/>
              <a:pPr/>
              <a:t>20</a:t>
            </a:fld>
            <a:r>
              <a:rPr lang="en-GB"/>
              <a:t> 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597AE96-E93B-0889-01C7-C058381029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79426" y="1544128"/>
            <a:ext cx="6516597" cy="4280939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GB" dirty="0"/>
              <a:t>On hearing the Fire Alarm</a:t>
            </a:r>
          </a:p>
          <a:p>
            <a:pPr>
              <a:lnSpc>
                <a:spcPct val="150000"/>
              </a:lnSpc>
            </a:pPr>
            <a:r>
              <a:rPr lang="en-GB" dirty="0"/>
              <a:t>Leave immediately following the fire exit signs using nearest escape route</a:t>
            </a:r>
          </a:p>
          <a:p>
            <a:pPr>
              <a:lnSpc>
                <a:spcPct val="150000"/>
              </a:lnSpc>
            </a:pPr>
            <a:r>
              <a:rPr lang="en-GB" dirty="0"/>
              <a:t>Leave all items behind</a:t>
            </a:r>
          </a:p>
          <a:p>
            <a:pPr>
              <a:lnSpc>
                <a:spcPct val="150000"/>
              </a:lnSpc>
            </a:pPr>
            <a:r>
              <a:rPr lang="en-GB" dirty="0"/>
              <a:t>Move away from building for a minimum of 20 minutes</a:t>
            </a:r>
          </a:p>
          <a:p>
            <a:pPr marL="0" indent="0">
              <a:lnSpc>
                <a:spcPct val="150000"/>
              </a:lnSpc>
              <a:spcAft>
                <a:spcPts val="600"/>
              </a:spcAft>
              <a:buNone/>
            </a:pP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600"/>
              </a:spcAft>
            </a:pP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600"/>
              </a:spcAft>
            </a:pP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600"/>
              </a:spcAft>
            </a:pP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600"/>
              </a:spcAft>
            </a:pPr>
            <a:endParaRPr lang="en-GB" sz="18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600"/>
              </a:spcAft>
            </a:pP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229433C2-DDAB-3D46-C98E-B158363817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5" y="6356351"/>
            <a:ext cx="7411068" cy="365125"/>
          </a:xfrm>
        </p:spPr>
        <p:txBody>
          <a:bodyPr/>
          <a:lstStyle/>
          <a:p>
            <a:pPr algn="r"/>
            <a:r>
              <a:rPr lang="en-GB" dirty="0"/>
              <a:t>LCF East Bank Student Health and Safety Induction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43CB3F2-A7CA-7BAD-A8A2-DACB94AA2B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3831" y="2001329"/>
            <a:ext cx="3536222" cy="1979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97939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0C8AC21-0B41-EF43-AE87-22881FB00C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Fire Safety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BB5AE3A-8B1D-1D40-B0C6-BA02B4AB4B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CC19541-5F6E-2C4C-BF21-196C1C8E2E31}" type="slidenum">
              <a:rPr lang="en-GB" smtClean="0"/>
              <a:pPr/>
              <a:t>21</a:t>
            </a:fld>
            <a:r>
              <a:rPr lang="en-GB"/>
              <a:t> 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597AE96-E93B-0889-01C7-C058381029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79427" y="1592264"/>
            <a:ext cx="8155616" cy="385963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dirty="0"/>
              <a:t>Do not fight the fire </a:t>
            </a:r>
          </a:p>
          <a:p>
            <a:pPr>
              <a:lnSpc>
                <a:spcPct val="150000"/>
              </a:lnSpc>
            </a:pPr>
            <a:r>
              <a:rPr lang="en-GB" dirty="0"/>
              <a:t>If you require assistance to evacuate go to refuge area located in stair core  </a:t>
            </a:r>
          </a:p>
          <a:p>
            <a:pPr>
              <a:lnSpc>
                <a:spcPct val="150000"/>
              </a:lnSpc>
            </a:pPr>
            <a:r>
              <a:rPr lang="en-GB" dirty="0"/>
              <a:t>Use the Emergency Voice Control (EVC) system to contact the Fire Command Centre for help with evacuation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600"/>
              </a:spcAft>
            </a:pP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600"/>
              </a:spcAft>
            </a:pP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600"/>
              </a:spcAft>
            </a:pP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600"/>
              </a:spcAft>
            </a:pPr>
            <a:endParaRPr lang="en-GB" sz="18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600"/>
              </a:spcAft>
            </a:pP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CDD1D969-2997-72FE-3DA8-CBAF27E2D7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5" y="6356351"/>
            <a:ext cx="7411068" cy="365125"/>
          </a:xfrm>
        </p:spPr>
        <p:txBody>
          <a:bodyPr/>
          <a:lstStyle/>
          <a:p>
            <a:pPr algn="r"/>
            <a:r>
              <a:rPr lang="en-GB" dirty="0"/>
              <a:t>LCF East Bank Student Health and Safety Induction</a:t>
            </a:r>
          </a:p>
        </p:txBody>
      </p:sp>
      <p:pic>
        <p:nvPicPr>
          <p:cNvPr id="1026" name="Picture 2" descr="Image preview">
            <a:extLst>
              <a:ext uri="{FF2B5EF4-FFF2-40B4-BE49-F238E27FC236}">
                <a16:creationId xmlns:a16="http://schemas.microsoft.com/office/drawing/2014/main" id="{73F86642-0DCE-DB2E-E5B4-0C00D01FDB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8868" y="3500576"/>
            <a:ext cx="2815087" cy="2111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03286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0C8AC21-0B41-EF43-AE87-22881FB00C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Fire Safety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BB5AE3A-8B1D-1D40-B0C6-BA02B4AB4B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CC19541-5F6E-2C4C-BF21-196C1C8E2E31}" type="slidenum">
              <a:rPr lang="en-GB" smtClean="0"/>
              <a:pPr/>
              <a:t>22</a:t>
            </a:fld>
            <a:r>
              <a:rPr lang="en-GB"/>
              <a:t> 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597AE96-E93B-0889-01C7-C058381029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80575" y="1520545"/>
            <a:ext cx="10500851" cy="4371297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dirty="0">
                <a:solidFill>
                  <a:schemeClr val="bg2"/>
                </a:solidFill>
              </a:rPr>
              <a:t>A digital messaging alert system is installed to receive notification that the fire alarm has been activated via your mobile phone</a:t>
            </a:r>
          </a:p>
          <a:p>
            <a:pPr>
              <a:lnSpc>
                <a:spcPct val="150000"/>
              </a:lnSpc>
            </a:pPr>
            <a:r>
              <a:rPr lang="en-GB" dirty="0">
                <a:solidFill>
                  <a:schemeClr val="bg2"/>
                </a:solidFill>
              </a:rPr>
              <a:t>If required, then text message “UAL </a:t>
            </a:r>
            <a:r>
              <a:rPr lang="en-GB" dirty="0" err="1">
                <a:solidFill>
                  <a:schemeClr val="bg2"/>
                </a:solidFill>
              </a:rPr>
              <a:t>xxxxx</a:t>
            </a:r>
            <a:r>
              <a:rPr lang="en-GB" dirty="0">
                <a:solidFill>
                  <a:schemeClr val="bg2"/>
                </a:solidFill>
              </a:rPr>
              <a:t>” should be sent to 07860 000000 to register your mobile details and begin receiving notifications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600"/>
              </a:spcAft>
            </a:pP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Aft>
                <a:spcPts val="600"/>
              </a:spcAft>
              <a:buNone/>
            </a:pP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600"/>
              </a:spcAft>
            </a:pP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600"/>
              </a:spcAft>
            </a:pPr>
            <a:endParaRPr lang="en-GB" sz="18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600"/>
              </a:spcAft>
            </a:pP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82B35C9E-838F-2180-0E6C-9EB8CF87A8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5" y="6356351"/>
            <a:ext cx="7411068" cy="365125"/>
          </a:xfrm>
        </p:spPr>
        <p:txBody>
          <a:bodyPr/>
          <a:lstStyle/>
          <a:p>
            <a:pPr algn="r"/>
            <a:r>
              <a:rPr lang="en-GB" dirty="0"/>
              <a:t>LCF East Bank Student Health and Safety Induction</a:t>
            </a:r>
          </a:p>
        </p:txBody>
      </p:sp>
    </p:spTree>
    <p:extLst>
      <p:ext uri="{BB962C8B-B14F-4D97-AF65-F5344CB8AC3E}">
        <p14:creationId xmlns:p14="http://schemas.microsoft.com/office/powerpoint/2010/main" val="22399260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0C8AC21-0B41-EF43-AE87-22881FB00C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Fire Safety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BB5AE3A-8B1D-1D40-B0C6-BA02B4AB4B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CC19541-5F6E-2C4C-BF21-196C1C8E2E31}" type="slidenum">
              <a:rPr lang="en-GB" smtClean="0"/>
              <a:pPr/>
              <a:t>23</a:t>
            </a:fld>
            <a:r>
              <a:rPr lang="en-GB"/>
              <a:t> 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597AE96-E93B-0889-01C7-C058381029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80576" y="1520544"/>
            <a:ext cx="9543318" cy="4431681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dirty="0"/>
              <a:t>If you require additional support with evacuation please speak to your course leader to identify if a Personal Emergency Evacuation Plan (PEEP) is required 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Aft>
                <a:spcPts val="600"/>
              </a:spcAft>
              <a:buNone/>
            </a:pP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600"/>
              </a:spcAft>
            </a:pP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600"/>
              </a:spcAft>
            </a:pPr>
            <a:endParaRPr lang="en-GB" sz="18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600"/>
              </a:spcAft>
            </a:pP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82B35C9E-838F-2180-0E6C-9EB8CF87A8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5" y="6356351"/>
            <a:ext cx="7411068" cy="365125"/>
          </a:xfrm>
        </p:spPr>
        <p:txBody>
          <a:bodyPr/>
          <a:lstStyle/>
          <a:p>
            <a:pPr algn="r"/>
            <a:r>
              <a:rPr lang="en-GB" dirty="0"/>
              <a:t>LCF East Bank Student Health and Safety Induction</a:t>
            </a:r>
          </a:p>
        </p:txBody>
      </p:sp>
    </p:spTree>
    <p:extLst>
      <p:ext uri="{BB962C8B-B14F-4D97-AF65-F5344CB8AC3E}">
        <p14:creationId xmlns:p14="http://schemas.microsoft.com/office/powerpoint/2010/main" val="27141162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450E7-DBE7-9A46-8F07-68EFBC2B1A9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Any questions ?</a:t>
            </a:r>
          </a:p>
        </p:txBody>
      </p:sp>
    </p:spTree>
    <p:extLst>
      <p:ext uri="{BB962C8B-B14F-4D97-AF65-F5344CB8AC3E}">
        <p14:creationId xmlns:p14="http://schemas.microsoft.com/office/powerpoint/2010/main" val="33715883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E2D1300-D16D-4E4F-AAA6-83C51A820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183903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450E7-DBE7-9A46-8F07-68EFBC2B1A9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</p:spTree>
    <p:extLst>
      <p:ext uri="{BB962C8B-B14F-4D97-AF65-F5344CB8AC3E}">
        <p14:creationId xmlns:p14="http://schemas.microsoft.com/office/powerpoint/2010/main" val="2506109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0C8AC21-0B41-EF43-AE87-22881FB00C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Objectives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D80581D-3012-4547-BCBB-2CF357DF70F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80575" y="1439937"/>
            <a:ext cx="8388349" cy="435768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dirty="0"/>
              <a:t>Student responsibilities  </a:t>
            </a:r>
          </a:p>
          <a:p>
            <a:pPr>
              <a:lnSpc>
                <a:spcPct val="150000"/>
              </a:lnSpc>
            </a:pPr>
            <a:r>
              <a:rPr lang="en-GB" dirty="0"/>
              <a:t>Sources of Health and Safety information </a:t>
            </a:r>
          </a:p>
          <a:p>
            <a:pPr>
              <a:lnSpc>
                <a:spcPct val="150000"/>
              </a:lnSpc>
            </a:pPr>
            <a:r>
              <a:rPr lang="en-GB" dirty="0"/>
              <a:t>Provision of Welfare Facilities and First Aid </a:t>
            </a:r>
          </a:p>
          <a:p>
            <a:pPr>
              <a:lnSpc>
                <a:spcPct val="150000"/>
              </a:lnSpc>
            </a:pPr>
            <a:r>
              <a:rPr lang="en-GB" dirty="0"/>
              <a:t>Action to take in event of accidents, incidents, near misses</a:t>
            </a:r>
          </a:p>
          <a:p>
            <a:pPr>
              <a:lnSpc>
                <a:spcPct val="150000"/>
              </a:lnSpc>
            </a:pPr>
            <a:r>
              <a:rPr lang="en-GB" dirty="0"/>
              <a:t>First Aid provisions</a:t>
            </a:r>
          </a:p>
          <a:p>
            <a:pPr>
              <a:lnSpc>
                <a:spcPct val="150000"/>
              </a:lnSpc>
            </a:pPr>
            <a:r>
              <a:rPr lang="en-GB" dirty="0"/>
              <a:t>Fire Safety</a:t>
            </a:r>
            <a:endParaRPr lang="en-GB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BB5AE3A-8B1D-1D40-B0C6-BA02B4AB4B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CC19541-5F6E-2C4C-BF21-196C1C8E2E31}" type="slidenum">
              <a:rPr lang="en-GB" smtClean="0"/>
              <a:pPr/>
              <a:t>4</a:t>
            </a:fld>
            <a:r>
              <a:rPr lang="en-GB"/>
              <a:t> </a:t>
            </a:r>
            <a:endParaRPr lang="en-GB" dirty="0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84A66DD0-CE2C-CAE4-6404-9CE7DF3477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5" y="6356351"/>
            <a:ext cx="7411068" cy="365125"/>
          </a:xfrm>
        </p:spPr>
        <p:txBody>
          <a:bodyPr/>
          <a:lstStyle/>
          <a:p>
            <a:pPr algn="r"/>
            <a:r>
              <a:rPr lang="en-GB" dirty="0"/>
              <a:t>LCF East Bank Student Health and Safety Induction</a:t>
            </a:r>
          </a:p>
        </p:txBody>
      </p:sp>
    </p:spTree>
    <p:extLst>
      <p:ext uri="{BB962C8B-B14F-4D97-AF65-F5344CB8AC3E}">
        <p14:creationId xmlns:p14="http://schemas.microsoft.com/office/powerpoint/2010/main" val="1604416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450E7-DBE7-9A46-8F07-68EFBC2B1A9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Student Responsibilities </a:t>
            </a:r>
          </a:p>
        </p:txBody>
      </p:sp>
    </p:spTree>
    <p:extLst>
      <p:ext uri="{BB962C8B-B14F-4D97-AF65-F5344CB8AC3E}">
        <p14:creationId xmlns:p14="http://schemas.microsoft.com/office/powerpoint/2010/main" val="1951764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0C8AC21-0B41-EF43-AE87-22881FB00C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Student Responsibilities 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D80581D-3012-4547-BCBB-2CF357DF70F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79426" y="1592262"/>
            <a:ext cx="10070041" cy="4376737"/>
          </a:xfrm>
        </p:spPr>
        <p:txBody>
          <a:bodyPr vert="horz" lIns="0" tIns="0" rIns="0" bIns="0" rtlCol="0" anchor="t">
            <a:noAutofit/>
          </a:bodyPr>
          <a:lstStyle/>
          <a:p>
            <a:pPr marL="431800" indent="-431800">
              <a:lnSpc>
                <a:spcPct val="150000"/>
              </a:lnSpc>
              <a:spcAft>
                <a:spcPts val="600"/>
              </a:spcAft>
            </a:pP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lang="en-GB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ttend 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general </a:t>
            </a:r>
            <a:r>
              <a:rPr lang="en-GB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health and safety induction training</a:t>
            </a:r>
            <a:endParaRPr lang="en-GB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31800" lvl="1" indent="-431800">
              <a:lnSpc>
                <a:spcPct val="150000"/>
              </a:lnSpc>
              <a:spcAft>
                <a:spcPts val="600"/>
              </a:spcAft>
              <a:buFont typeface="Wingdings 2" panose="05020102010507070707" pitchFamily="18" charset="2"/>
              <a:buChar char="¢"/>
              <a:tabLst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Complete health and safety training specific to your course</a:t>
            </a:r>
          </a:p>
          <a:p>
            <a:pPr marL="431800" lvl="1" indent="-431800">
              <a:lnSpc>
                <a:spcPct val="150000"/>
              </a:lnSpc>
              <a:spcAft>
                <a:spcPts val="600"/>
              </a:spcAft>
              <a:buFont typeface="Wingdings 2" panose="05020102010507070707" pitchFamily="18" charset="2"/>
              <a:buChar char="¢"/>
              <a:tabLst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Follow health and safety rules while you are on campus covered in Health and Safety inductions and training, and signs, posters, notices</a:t>
            </a:r>
          </a:p>
          <a:p>
            <a:pPr marL="0" indent="0">
              <a:lnSpc>
                <a:spcPct val="150000"/>
              </a:lnSpc>
              <a:spcAft>
                <a:spcPts val="600"/>
              </a:spcAft>
              <a:buNone/>
            </a:pPr>
            <a:endParaRPr lang="en-GB" dirty="0">
              <a:latin typeface="Arial" panose="020B0604020202020204" pitchFamily="34" charset="0"/>
              <a:ea typeface="Times New Roman" panose="02020603050405020304" pitchFamily="18" charset="0"/>
              <a:cs typeface="Arial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BB5AE3A-8B1D-1D40-B0C6-BA02B4AB4B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CC19541-5F6E-2C4C-BF21-196C1C8E2E31}" type="slidenum">
              <a:rPr lang="en-GB" smtClean="0"/>
              <a:pPr/>
              <a:t>6</a:t>
            </a:fld>
            <a:r>
              <a:rPr lang="en-GB"/>
              <a:t> </a:t>
            </a:r>
            <a:endParaRPr lang="en-GB" dirty="0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388020F4-32C1-7BD2-145B-3A81C0D4AA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5" y="6356351"/>
            <a:ext cx="7411068" cy="365125"/>
          </a:xfrm>
        </p:spPr>
        <p:txBody>
          <a:bodyPr/>
          <a:lstStyle/>
          <a:p>
            <a:pPr algn="r"/>
            <a:r>
              <a:rPr lang="en-GB" dirty="0"/>
              <a:t>LCF East Bank Student Health and Safety Induction</a:t>
            </a:r>
          </a:p>
        </p:txBody>
      </p:sp>
    </p:spTree>
    <p:extLst>
      <p:ext uri="{BB962C8B-B14F-4D97-AF65-F5344CB8AC3E}">
        <p14:creationId xmlns:p14="http://schemas.microsoft.com/office/powerpoint/2010/main" val="18895244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450E7-DBE7-9A46-8F07-68EFBC2B1A9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Health and Safety Information </a:t>
            </a:r>
          </a:p>
        </p:txBody>
      </p:sp>
    </p:spTree>
    <p:extLst>
      <p:ext uri="{BB962C8B-B14F-4D97-AF65-F5344CB8AC3E}">
        <p14:creationId xmlns:p14="http://schemas.microsoft.com/office/powerpoint/2010/main" val="29437922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0C8AC21-0B41-EF43-AE87-22881FB00C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Health and Safety Information  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D80581D-3012-4547-BCBB-2CF357DF70F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432000" lvl="4">
              <a:lnSpc>
                <a:spcPct val="150000"/>
              </a:lnSpc>
              <a:spcAft>
                <a:spcPts val="1200"/>
              </a:spcAft>
            </a:pPr>
            <a:r>
              <a:rPr lang="en-GB" dirty="0"/>
              <a:t>Health and Safety Induction</a:t>
            </a:r>
          </a:p>
          <a:p>
            <a:pPr marL="432000" lvl="4">
              <a:lnSpc>
                <a:spcPct val="150000"/>
              </a:lnSpc>
              <a:spcAft>
                <a:spcPts val="1200"/>
              </a:spcAft>
            </a:pPr>
            <a:r>
              <a:rPr lang="en-GB" dirty="0"/>
              <a:t>Big Welcome videos</a:t>
            </a:r>
          </a:p>
          <a:p>
            <a:pPr marL="432000" lvl="4">
              <a:lnSpc>
                <a:spcPct val="150000"/>
              </a:lnSpc>
              <a:spcAft>
                <a:spcPts val="1200"/>
              </a:spcAft>
            </a:pPr>
            <a:r>
              <a:rPr lang="en-GB" dirty="0"/>
              <a:t>Student handbook</a:t>
            </a:r>
          </a:p>
          <a:p>
            <a:pPr marL="432000" lvl="4">
              <a:lnSpc>
                <a:spcPct val="150000"/>
              </a:lnSpc>
              <a:spcAft>
                <a:spcPts val="1200"/>
              </a:spcAft>
            </a:pPr>
            <a:r>
              <a:rPr lang="en-GB" dirty="0"/>
              <a:t>Course based</a:t>
            </a:r>
          </a:p>
          <a:p>
            <a:pPr marL="432000" lvl="4">
              <a:spcAft>
                <a:spcPts val="1200"/>
              </a:spcAft>
            </a:pPr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BB5AE3A-8B1D-1D40-B0C6-BA02B4AB4B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CC19541-5F6E-2C4C-BF21-196C1C8E2E31}" type="slidenum">
              <a:rPr lang="en-GB" smtClean="0"/>
              <a:pPr/>
              <a:t>8</a:t>
            </a:fld>
            <a:r>
              <a:rPr lang="en-GB"/>
              <a:t> </a:t>
            </a:r>
            <a:endParaRPr lang="en-GB" dirty="0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EE351B19-8191-3996-DB91-9634D5649B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5" y="6356351"/>
            <a:ext cx="7411068" cy="365125"/>
          </a:xfrm>
        </p:spPr>
        <p:txBody>
          <a:bodyPr/>
          <a:lstStyle/>
          <a:p>
            <a:pPr algn="r"/>
            <a:r>
              <a:rPr lang="en-GB" dirty="0"/>
              <a:t>LCF East Bank Student Health and Safety Induction</a:t>
            </a:r>
          </a:p>
        </p:txBody>
      </p:sp>
    </p:spTree>
    <p:extLst>
      <p:ext uri="{BB962C8B-B14F-4D97-AF65-F5344CB8AC3E}">
        <p14:creationId xmlns:p14="http://schemas.microsoft.com/office/powerpoint/2010/main" val="3299271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0C8AC21-0B41-EF43-AE87-22881FB00C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Additional Health and Safety Information  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D80581D-3012-4547-BCBB-2CF357DF70F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80575" y="1445614"/>
            <a:ext cx="10129307" cy="4232804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GB" dirty="0"/>
              <a:t>Specific inductions and signage, posters, notices</a:t>
            </a:r>
          </a:p>
          <a:p>
            <a:pPr>
              <a:lnSpc>
                <a:spcPct val="150000"/>
              </a:lnSpc>
            </a:pPr>
            <a:r>
              <a:rPr lang="en-GB" dirty="0"/>
              <a:t>Fire safety information </a:t>
            </a:r>
          </a:p>
          <a:p>
            <a:pPr>
              <a:lnSpc>
                <a:spcPct val="150000"/>
              </a:lnSpc>
            </a:pPr>
            <a:r>
              <a:rPr lang="en-GB" dirty="0"/>
              <a:t>Studios and workshops for the use of the area, equipment, machinery, chemicals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dirty="0"/>
              <a:t>Guidance </a:t>
            </a:r>
          </a:p>
          <a:p>
            <a:pPr>
              <a:lnSpc>
                <a:spcPct val="150000"/>
              </a:lnSpc>
            </a:pPr>
            <a:r>
              <a:rPr lang="en-GB" dirty="0"/>
              <a:t>Shows and events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dirty="0"/>
              <a:t>Information can also be accessed via UAL website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BB5AE3A-8B1D-1D40-B0C6-BA02B4AB4B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CC19541-5F6E-2C4C-BF21-196C1C8E2E31}" type="slidenum">
              <a:rPr lang="en-GB" smtClean="0"/>
              <a:pPr/>
              <a:t>9</a:t>
            </a:fld>
            <a:r>
              <a:rPr lang="en-GB"/>
              <a:t> </a:t>
            </a:r>
            <a:endParaRPr lang="en-GB" dirty="0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677D6E86-6FA1-ABCA-FA8A-3017DBCF86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5" y="6356351"/>
            <a:ext cx="7411068" cy="365125"/>
          </a:xfrm>
        </p:spPr>
        <p:txBody>
          <a:bodyPr/>
          <a:lstStyle/>
          <a:p>
            <a:pPr algn="r"/>
            <a:r>
              <a:rPr lang="en-GB" dirty="0"/>
              <a:t>LCF East Bank Student Health and Safety Induction</a:t>
            </a:r>
          </a:p>
        </p:txBody>
      </p:sp>
    </p:spTree>
    <p:extLst>
      <p:ext uri="{BB962C8B-B14F-4D97-AF65-F5344CB8AC3E}">
        <p14:creationId xmlns:p14="http://schemas.microsoft.com/office/powerpoint/2010/main" val="2959684440"/>
      </p:ext>
    </p:extLst>
  </p:cSld>
  <p:clrMapOvr>
    <a:masterClrMapping/>
  </p:clrMapOvr>
</p:sld>
</file>

<file path=ppt/theme/theme1.xml><?xml version="1.0" encoding="utf-8"?>
<a:theme xmlns:a="http://schemas.openxmlformats.org/drawingml/2006/main" name="UAL Theme">
  <a:themeElements>
    <a:clrScheme name="UAL">
      <a:dk1>
        <a:srgbClr val="000000"/>
      </a:dk1>
      <a:lt1>
        <a:srgbClr val="FFFFFF"/>
      </a:lt1>
      <a:dk2>
        <a:srgbClr val="FFD022"/>
      </a:dk2>
      <a:lt2>
        <a:srgbClr val="E71657"/>
      </a:lt2>
      <a:accent1>
        <a:srgbClr val="FF8500"/>
      </a:accent1>
      <a:accent2>
        <a:srgbClr val="9E65FB"/>
      </a:accent2>
      <a:accent3>
        <a:srgbClr val="20BCFF"/>
      </a:accent3>
      <a:accent4>
        <a:srgbClr val="1F4EDC"/>
      </a:accent4>
      <a:accent5>
        <a:srgbClr val="00C73E"/>
      </a:accent5>
      <a:accent6>
        <a:srgbClr val="19A3A3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 anchor="t" anchorCtr="0">
        <a:noAutofit/>
      </a:bodyPr>
      <a:lstStyle>
        <a:defPPr algn="l">
          <a:defRPr sz="24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2" id="{A1CE7FB9-D79B-AE41-9E63-DE645A617876}" vid="{B418A23E-D958-AD41-8FCE-84723351238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5DF1A4F5E5F743A11B6BDE8D679702" ma:contentTypeVersion="21" ma:contentTypeDescription="Create a new document." ma:contentTypeScope="" ma:versionID="9053b4b984fcf0f931519e840b163eb0">
  <xsd:schema xmlns:xsd="http://www.w3.org/2001/XMLSchema" xmlns:xs="http://www.w3.org/2001/XMLSchema" xmlns:p="http://schemas.microsoft.com/office/2006/metadata/properties" xmlns:ns1="http://schemas.microsoft.com/sharepoint/v3" xmlns:ns2="87128cd0-95f3-464d-814c-d11151d1cd33" xmlns:ns3="b011a90f-5074-4385-83e9-a7805e6d617b" targetNamespace="http://schemas.microsoft.com/office/2006/metadata/properties" ma:root="true" ma:fieldsID="eb02ed69eaef87bda6b1a7b415093866" ns1:_="" ns2:_="" ns3:_="">
    <xsd:import namespace="http://schemas.microsoft.com/sharepoint/v3"/>
    <xsd:import namespace="87128cd0-95f3-464d-814c-d11151d1cd33"/>
    <xsd:import namespace="b011a90f-5074-4385-83e9-a7805e6d617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OCR" minOccurs="0"/>
                <xsd:element ref="ns2:MediaLengthInSeconds" minOccurs="0"/>
                <xsd:element ref="ns3:SharedWithUsers" minOccurs="0"/>
                <xsd:element ref="ns3:SharedWithDetail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numb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128cd0-95f3-464d-814c-d11151d1cd3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aa4177f9-52a5-4023-b952-3a64f72acbf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number" ma:index="28" nillable="true" ma:displayName="number" ma:format="Dropdown" ma:internalName="number" ma:percentage="FALSE">
      <xsd:simpleType>
        <xsd:restriction base="dms:Number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11a90f-5074-4385-83e9-a7805e6d617b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ceccf5eb-953f-4a37-8285-12c861961577}" ma:internalName="TaxCatchAll" ma:showField="CatchAllData" ma:web="b011a90f-5074-4385-83e9-a7805e6d617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87128cd0-95f3-464d-814c-d11151d1cd33">
      <Terms xmlns="http://schemas.microsoft.com/office/infopath/2007/PartnerControls"/>
    </lcf76f155ced4ddcb4097134ff3c332f>
    <TaxCatchAll xmlns="b011a90f-5074-4385-83e9-a7805e6d617b" xsi:nil="true"/>
    <SharedWithUsers xmlns="b011a90f-5074-4385-83e9-a7805e6d617b">
      <UserInfo>
        <DisplayName>Gerardina Zeccola</DisplayName>
        <AccountId>414</AccountId>
        <AccountType/>
      </UserInfo>
      <UserInfo>
        <DisplayName>Roland Philbert</DisplayName>
        <AccountId>17</AccountId>
        <AccountType/>
      </UserInfo>
    </SharedWithUsers>
    <number xmlns="87128cd0-95f3-464d-814c-d11151d1cd3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618313C-88F1-4CBF-B1C1-CD05B7F7A38E}"/>
</file>

<file path=customXml/itemProps2.xml><?xml version="1.0" encoding="utf-8"?>
<ds:datastoreItem xmlns:ds="http://schemas.openxmlformats.org/officeDocument/2006/customXml" ds:itemID="{2122AF0A-C75B-47C2-82B4-D0D616E8E340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152191dc-b36a-4f63-870d-83c81210fc3b"/>
    <ds:schemaRef ds:uri="86f72d4e-6f82-4a5e-9997-d7a63cbf7494"/>
  </ds:schemaRefs>
</ds:datastoreItem>
</file>

<file path=customXml/itemProps3.xml><?xml version="1.0" encoding="utf-8"?>
<ds:datastoreItem xmlns:ds="http://schemas.openxmlformats.org/officeDocument/2006/customXml" ds:itemID="{7FC71C0E-110D-4433-9233-B4A830CD2EF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PowerPoint-Template-LCF-202101</Template>
  <TotalTime>7769</TotalTime>
  <Words>715</Words>
  <Application>Microsoft Office PowerPoint</Application>
  <PresentationFormat>Widescreen</PresentationFormat>
  <Paragraphs>127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Wingdings 2</vt:lpstr>
      <vt:lpstr>UAL Theme</vt:lpstr>
      <vt:lpstr>LCF East Bank Student Health and Safety Induction</vt:lpstr>
      <vt:lpstr>Welcome</vt:lpstr>
      <vt:lpstr>Objectives</vt:lpstr>
      <vt:lpstr>Objectives</vt:lpstr>
      <vt:lpstr>Student Responsibilities </vt:lpstr>
      <vt:lpstr>Student Responsibilities </vt:lpstr>
      <vt:lpstr>Health and Safety Information </vt:lpstr>
      <vt:lpstr>Health and Safety Information  </vt:lpstr>
      <vt:lpstr>Additional Health and Safety Information  </vt:lpstr>
      <vt:lpstr>Welfare Facilities</vt:lpstr>
      <vt:lpstr>Welfare Facilities</vt:lpstr>
      <vt:lpstr>Accidents, Incidents &amp; Near misses</vt:lpstr>
      <vt:lpstr>Accident, Incidents &amp; Near misses </vt:lpstr>
      <vt:lpstr>First Aid </vt:lpstr>
      <vt:lpstr>First Aid  </vt:lpstr>
      <vt:lpstr>Fire Safety</vt:lpstr>
      <vt:lpstr>Fire Safety Reminders </vt:lpstr>
      <vt:lpstr>Fire Safety Reminders </vt:lpstr>
      <vt:lpstr>Fire Safety   </vt:lpstr>
      <vt:lpstr>Fire Safety</vt:lpstr>
      <vt:lpstr>Fire Safety</vt:lpstr>
      <vt:lpstr>Fire Safety</vt:lpstr>
      <vt:lpstr>Fire Safety</vt:lpstr>
      <vt:lpstr>Any questions ?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Roland Philbert</dc:creator>
  <cp:lastModifiedBy>Anna Marlen-Summers</cp:lastModifiedBy>
  <cp:revision>26</cp:revision>
  <dcterms:created xsi:type="dcterms:W3CDTF">2022-08-08T13:56:53Z</dcterms:created>
  <dcterms:modified xsi:type="dcterms:W3CDTF">2025-05-06T14:26:18Z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0x0101002F5DF1A4F5E5F743A11B6BDE8D679702</vt:lpwstr>
  </property>
  <property fmtid="{D5CDD505-2E9C-101B-9397-08002B2CF9AE}" pid="3" name="MediaServiceImageTags">
    <vt:lpwstr/>
  </property>
</Properties>
</file>