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60" r:id="rId4"/>
    <p:sldMasterId id="2147484183" r:id="rId5"/>
  </p:sldMasterIdLst>
  <p:notesMasterIdLst>
    <p:notesMasterId r:id="rId33"/>
  </p:notesMasterIdLst>
  <p:handoutMasterIdLst>
    <p:handoutMasterId r:id="rId34"/>
  </p:handoutMasterIdLst>
  <p:sldIdLst>
    <p:sldId id="287" r:id="rId6"/>
    <p:sldId id="339" r:id="rId7"/>
    <p:sldId id="315" r:id="rId8"/>
    <p:sldId id="316" r:id="rId9"/>
    <p:sldId id="380" r:id="rId10"/>
    <p:sldId id="368" r:id="rId11"/>
    <p:sldId id="386" r:id="rId12"/>
    <p:sldId id="320" r:id="rId13"/>
    <p:sldId id="384" r:id="rId14"/>
    <p:sldId id="387" r:id="rId15"/>
    <p:sldId id="322" r:id="rId16"/>
    <p:sldId id="388" r:id="rId17"/>
    <p:sldId id="389" r:id="rId18"/>
    <p:sldId id="379" r:id="rId19"/>
    <p:sldId id="370" r:id="rId20"/>
    <p:sldId id="390" r:id="rId21"/>
    <p:sldId id="360" r:id="rId22"/>
    <p:sldId id="374" r:id="rId23"/>
    <p:sldId id="369" r:id="rId24"/>
    <p:sldId id="391" r:id="rId25"/>
    <p:sldId id="373" r:id="rId26"/>
    <p:sldId id="392" r:id="rId27"/>
    <p:sldId id="342" r:id="rId28"/>
    <p:sldId id="382" r:id="rId29"/>
    <p:sldId id="377" r:id="rId30"/>
    <p:sldId id="383" r:id="rId31"/>
    <p:sldId id="28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FAB59F-8DE9-AFB8-4FEF-D11F59630F07}" name="Mirat Dzaferi" initials="MD" userId="S::m.dzaferi@arts.ac.uk::3f4f4ad9-e607-4a90-b96a-a2ba9164e96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hew Heselden" initials="MH" lastIdx="4" clrIdx="0">
    <p:extLst>
      <p:ext uri="{19B8F6BF-5375-455C-9EA6-DF929625EA0E}">
        <p15:presenceInfo xmlns:p15="http://schemas.microsoft.com/office/powerpoint/2012/main" userId="S::m.heselden@arts.ac.uk::cec0677e-25a5-4eed-9fef-b4e71eca8c11" providerId="AD"/>
      </p:ext>
    </p:extLst>
  </p:cmAuthor>
  <p:cmAuthor id="2" name="Stephanie Feather" initials="SF" lastIdx="3" clrIdx="1">
    <p:extLst>
      <p:ext uri="{19B8F6BF-5375-455C-9EA6-DF929625EA0E}">
        <p15:presenceInfo xmlns:p15="http://schemas.microsoft.com/office/powerpoint/2012/main" userId="S::s.feather@arts.ac.uk::27174df1-a550-411e-9b86-4d4953a57290" providerId="AD"/>
      </p:ext>
    </p:extLst>
  </p:cmAuthor>
  <p:cmAuthor id="3" name="Barbara Denton" initials="BD" lastIdx="14" clrIdx="2">
    <p:extLst>
      <p:ext uri="{19B8F6BF-5375-455C-9EA6-DF929625EA0E}">
        <p15:presenceInfo xmlns:p15="http://schemas.microsoft.com/office/powerpoint/2012/main" userId="S-1-5-21-2706140998-3416399097-4274183996-295871" providerId="AD"/>
      </p:ext>
    </p:extLst>
  </p:cmAuthor>
  <p:cmAuthor id="4" name="Afshan Shah" initials="AS" lastIdx="9" clrIdx="3">
    <p:extLst>
      <p:ext uri="{19B8F6BF-5375-455C-9EA6-DF929625EA0E}">
        <p15:presenceInfo xmlns:p15="http://schemas.microsoft.com/office/powerpoint/2012/main" userId="Afshan Shah" providerId="None"/>
      </p:ext>
    </p:extLst>
  </p:cmAuthor>
  <p:cmAuthor id="5" name="Roland Philbert" initials="RP" lastIdx="8" clrIdx="4">
    <p:extLst>
      <p:ext uri="{19B8F6BF-5375-455C-9EA6-DF929625EA0E}">
        <p15:presenceInfo xmlns:p15="http://schemas.microsoft.com/office/powerpoint/2012/main" userId="S::r.philbert@arts.ac.uk::996b5007-d232-4286-9da0-1b1172398f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34"/>
    <a:srgbClr val="FFCE99"/>
    <a:srgbClr val="F2F2F2"/>
    <a:srgbClr val="FFFFFF"/>
    <a:srgbClr val="F269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6B6ED3-52AC-801F-413E-ED2C38B1A6C2}" v="2" dt="2025-03-31T09:23:45.9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372D8D-FB06-49F8-80F3-966BA7A33CAB}" type="datetimeFigureOut">
              <a:rPr lang="en-GB" smtClean="0"/>
              <a:t>06/05/2025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465D6-E927-4CD6-BB6D-7C5E4BEAA1EF}" type="slidenum">
              <a:rPr lang="en-GB" smtClean="0"/>
              <a:t>‹#›</a:t>
            </a:fld>
            <a:endParaRPr lang="en-GB"/>
          </a:p>
        </p:txBody>
      </p:sp>
    </p:spTree>
    <p:extLst>
      <p:ext uri="{BB962C8B-B14F-4D97-AF65-F5344CB8AC3E}">
        <p14:creationId xmlns:p14="http://schemas.microsoft.com/office/powerpoint/2010/main" val="328800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192B64-956F-4AA1-9D00-91265D8096D4}" type="datetimeFigureOut">
              <a:rPr lang="en-GB" smtClean="0"/>
              <a:t>06/05/2025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CC1D15-B5DE-4BD5-A4FB-8CE7A139D482}" type="slidenum">
              <a:rPr lang="en-GB" smtClean="0"/>
              <a:t>‹#›</a:t>
            </a:fld>
            <a:endParaRPr lang="en-GB"/>
          </a:p>
        </p:txBody>
      </p:sp>
    </p:spTree>
    <p:extLst>
      <p:ext uri="{BB962C8B-B14F-4D97-AF65-F5344CB8AC3E}">
        <p14:creationId xmlns:p14="http://schemas.microsoft.com/office/powerpoint/2010/main" val="3854015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11:02</a:t>
            </a:r>
          </a:p>
        </p:txBody>
      </p:sp>
      <p:sp>
        <p:nvSpPr>
          <p:cNvPr id="4" name="Slide Number Placeholder 3"/>
          <p:cNvSpPr>
            <a:spLocks noGrp="1"/>
          </p:cNvSpPr>
          <p:nvPr>
            <p:ph type="sldNum" sz="quarter" idx="5"/>
          </p:nvPr>
        </p:nvSpPr>
        <p:spPr/>
        <p:txBody>
          <a:bodyPr/>
          <a:lstStyle/>
          <a:p>
            <a:fld id="{70CC1D15-B5DE-4BD5-A4FB-8CE7A139D482}" type="slidenum">
              <a:rPr lang="en-GB" smtClean="0"/>
              <a:t>1</a:t>
            </a:fld>
            <a:endParaRPr lang="en-GB"/>
          </a:p>
        </p:txBody>
      </p:sp>
    </p:spTree>
    <p:extLst>
      <p:ext uri="{BB962C8B-B14F-4D97-AF65-F5344CB8AC3E}">
        <p14:creationId xmlns:p14="http://schemas.microsoft.com/office/powerpoint/2010/main" val="415382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10</a:t>
            </a:fld>
            <a:endParaRPr lang="en-GB"/>
          </a:p>
        </p:txBody>
      </p:sp>
    </p:spTree>
    <p:extLst>
      <p:ext uri="{BB962C8B-B14F-4D97-AF65-F5344CB8AC3E}">
        <p14:creationId xmlns:p14="http://schemas.microsoft.com/office/powerpoint/2010/main" val="1777594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11</a:t>
            </a:fld>
            <a:endParaRPr lang="en-GB"/>
          </a:p>
        </p:txBody>
      </p:sp>
    </p:spTree>
    <p:extLst>
      <p:ext uri="{BB962C8B-B14F-4D97-AF65-F5344CB8AC3E}">
        <p14:creationId xmlns:p14="http://schemas.microsoft.com/office/powerpoint/2010/main" val="981007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12</a:t>
            </a:fld>
            <a:endParaRPr lang="en-GB"/>
          </a:p>
        </p:txBody>
      </p:sp>
    </p:spTree>
    <p:extLst>
      <p:ext uri="{BB962C8B-B14F-4D97-AF65-F5344CB8AC3E}">
        <p14:creationId xmlns:p14="http://schemas.microsoft.com/office/powerpoint/2010/main" val="620004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13</a:t>
            </a:fld>
            <a:endParaRPr lang="en-GB"/>
          </a:p>
        </p:txBody>
      </p:sp>
    </p:spTree>
    <p:extLst>
      <p:ext uri="{BB962C8B-B14F-4D97-AF65-F5344CB8AC3E}">
        <p14:creationId xmlns:p14="http://schemas.microsoft.com/office/powerpoint/2010/main" val="4127635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14</a:t>
            </a:fld>
            <a:endParaRPr lang="en-GB"/>
          </a:p>
        </p:txBody>
      </p:sp>
    </p:spTree>
    <p:extLst>
      <p:ext uri="{BB962C8B-B14F-4D97-AF65-F5344CB8AC3E}">
        <p14:creationId xmlns:p14="http://schemas.microsoft.com/office/powerpoint/2010/main" val="62886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15</a:t>
            </a:fld>
            <a:endParaRPr lang="en-GB"/>
          </a:p>
        </p:txBody>
      </p:sp>
    </p:spTree>
    <p:extLst>
      <p:ext uri="{BB962C8B-B14F-4D97-AF65-F5344CB8AC3E}">
        <p14:creationId xmlns:p14="http://schemas.microsoft.com/office/powerpoint/2010/main" val="2393617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16</a:t>
            </a:fld>
            <a:endParaRPr lang="en-GB"/>
          </a:p>
        </p:txBody>
      </p:sp>
    </p:spTree>
    <p:extLst>
      <p:ext uri="{BB962C8B-B14F-4D97-AF65-F5344CB8AC3E}">
        <p14:creationId xmlns:p14="http://schemas.microsoft.com/office/powerpoint/2010/main" val="3375510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17</a:t>
            </a:fld>
            <a:endParaRPr lang="en-GB"/>
          </a:p>
        </p:txBody>
      </p:sp>
    </p:spTree>
    <p:extLst>
      <p:ext uri="{BB962C8B-B14F-4D97-AF65-F5344CB8AC3E}">
        <p14:creationId xmlns:p14="http://schemas.microsoft.com/office/powerpoint/2010/main" val="1106568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18</a:t>
            </a:fld>
            <a:endParaRPr lang="en-GB"/>
          </a:p>
        </p:txBody>
      </p:sp>
    </p:spTree>
    <p:extLst>
      <p:ext uri="{BB962C8B-B14F-4D97-AF65-F5344CB8AC3E}">
        <p14:creationId xmlns:p14="http://schemas.microsoft.com/office/powerpoint/2010/main" val="354651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19</a:t>
            </a:fld>
            <a:endParaRPr lang="en-GB"/>
          </a:p>
        </p:txBody>
      </p:sp>
    </p:spTree>
    <p:extLst>
      <p:ext uri="{BB962C8B-B14F-4D97-AF65-F5344CB8AC3E}">
        <p14:creationId xmlns:p14="http://schemas.microsoft.com/office/powerpoint/2010/main" val="3742407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2</a:t>
            </a:fld>
            <a:endParaRPr lang="en-GB"/>
          </a:p>
        </p:txBody>
      </p:sp>
    </p:spTree>
    <p:extLst>
      <p:ext uri="{BB962C8B-B14F-4D97-AF65-F5344CB8AC3E}">
        <p14:creationId xmlns:p14="http://schemas.microsoft.com/office/powerpoint/2010/main" val="2251353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20</a:t>
            </a:fld>
            <a:endParaRPr lang="en-GB"/>
          </a:p>
        </p:txBody>
      </p:sp>
    </p:spTree>
    <p:extLst>
      <p:ext uri="{BB962C8B-B14F-4D97-AF65-F5344CB8AC3E}">
        <p14:creationId xmlns:p14="http://schemas.microsoft.com/office/powerpoint/2010/main" val="1487777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21</a:t>
            </a:fld>
            <a:endParaRPr lang="en-GB"/>
          </a:p>
        </p:txBody>
      </p:sp>
    </p:spTree>
    <p:extLst>
      <p:ext uri="{BB962C8B-B14F-4D97-AF65-F5344CB8AC3E}">
        <p14:creationId xmlns:p14="http://schemas.microsoft.com/office/powerpoint/2010/main" val="42578267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22</a:t>
            </a:fld>
            <a:endParaRPr lang="en-GB"/>
          </a:p>
        </p:txBody>
      </p:sp>
    </p:spTree>
    <p:extLst>
      <p:ext uri="{BB962C8B-B14F-4D97-AF65-F5344CB8AC3E}">
        <p14:creationId xmlns:p14="http://schemas.microsoft.com/office/powerpoint/2010/main" val="37599361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23</a:t>
            </a:fld>
            <a:endParaRPr lang="en-GB"/>
          </a:p>
        </p:txBody>
      </p:sp>
    </p:spTree>
    <p:extLst>
      <p:ext uri="{BB962C8B-B14F-4D97-AF65-F5344CB8AC3E}">
        <p14:creationId xmlns:p14="http://schemas.microsoft.com/office/powerpoint/2010/main" val="37298194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24</a:t>
            </a:fld>
            <a:endParaRPr lang="en-GB"/>
          </a:p>
        </p:txBody>
      </p:sp>
    </p:spTree>
    <p:extLst>
      <p:ext uri="{BB962C8B-B14F-4D97-AF65-F5344CB8AC3E}">
        <p14:creationId xmlns:p14="http://schemas.microsoft.com/office/powerpoint/2010/main" val="29577274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25</a:t>
            </a:fld>
            <a:endParaRPr lang="en-GB"/>
          </a:p>
        </p:txBody>
      </p:sp>
    </p:spTree>
    <p:extLst>
      <p:ext uri="{BB962C8B-B14F-4D97-AF65-F5344CB8AC3E}">
        <p14:creationId xmlns:p14="http://schemas.microsoft.com/office/powerpoint/2010/main" val="328607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26</a:t>
            </a:fld>
            <a:endParaRPr lang="en-GB"/>
          </a:p>
        </p:txBody>
      </p:sp>
    </p:spTree>
    <p:extLst>
      <p:ext uri="{BB962C8B-B14F-4D97-AF65-F5344CB8AC3E}">
        <p14:creationId xmlns:p14="http://schemas.microsoft.com/office/powerpoint/2010/main" val="54126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3</a:t>
            </a:fld>
            <a:endParaRPr lang="en-GB"/>
          </a:p>
        </p:txBody>
      </p:sp>
    </p:spTree>
    <p:extLst>
      <p:ext uri="{BB962C8B-B14F-4D97-AF65-F5344CB8AC3E}">
        <p14:creationId xmlns:p14="http://schemas.microsoft.com/office/powerpoint/2010/main" val="2964559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4</a:t>
            </a:fld>
            <a:endParaRPr lang="en-GB"/>
          </a:p>
        </p:txBody>
      </p:sp>
    </p:spTree>
    <p:extLst>
      <p:ext uri="{BB962C8B-B14F-4D97-AF65-F5344CB8AC3E}">
        <p14:creationId xmlns:p14="http://schemas.microsoft.com/office/powerpoint/2010/main" val="3558682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5</a:t>
            </a:fld>
            <a:endParaRPr lang="en-GB"/>
          </a:p>
        </p:txBody>
      </p:sp>
    </p:spTree>
    <p:extLst>
      <p:ext uri="{BB962C8B-B14F-4D97-AF65-F5344CB8AC3E}">
        <p14:creationId xmlns:p14="http://schemas.microsoft.com/office/powerpoint/2010/main" val="3534608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6</a:t>
            </a:fld>
            <a:endParaRPr lang="en-GB"/>
          </a:p>
        </p:txBody>
      </p:sp>
    </p:spTree>
    <p:extLst>
      <p:ext uri="{BB962C8B-B14F-4D97-AF65-F5344CB8AC3E}">
        <p14:creationId xmlns:p14="http://schemas.microsoft.com/office/powerpoint/2010/main" val="2890967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11:20</a:t>
            </a:r>
          </a:p>
        </p:txBody>
      </p:sp>
      <p:sp>
        <p:nvSpPr>
          <p:cNvPr id="4" name="Slide Number Placeholder 3"/>
          <p:cNvSpPr>
            <a:spLocks noGrp="1"/>
          </p:cNvSpPr>
          <p:nvPr>
            <p:ph type="sldNum" sz="quarter" idx="5"/>
          </p:nvPr>
        </p:nvSpPr>
        <p:spPr/>
        <p:txBody>
          <a:bodyPr/>
          <a:lstStyle/>
          <a:p>
            <a:fld id="{70CC1D15-B5DE-4BD5-A4FB-8CE7A139D482}" type="slidenum">
              <a:rPr lang="en-GB" smtClean="0"/>
              <a:t>7</a:t>
            </a:fld>
            <a:endParaRPr lang="en-GB"/>
          </a:p>
        </p:txBody>
      </p:sp>
    </p:spTree>
    <p:extLst>
      <p:ext uri="{BB962C8B-B14F-4D97-AF65-F5344CB8AC3E}">
        <p14:creationId xmlns:p14="http://schemas.microsoft.com/office/powerpoint/2010/main" val="1365846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8</a:t>
            </a:fld>
            <a:endParaRPr lang="en-GB"/>
          </a:p>
        </p:txBody>
      </p:sp>
    </p:spTree>
    <p:extLst>
      <p:ext uri="{BB962C8B-B14F-4D97-AF65-F5344CB8AC3E}">
        <p14:creationId xmlns:p14="http://schemas.microsoft.com/office/powerpoint/2010/main" val="3330596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11:12 to 11:13</a:t>
            </a:r>
          </a:p>
          <a:p>
            <a:endParaRPr lang="en-GB"/>
          </a:p>
        </p:txBody>
      </p:sp>
      <p:sp>
        <p:nvSpPr>
          <p:cNvPr id="4" name="Slide Number Placeholder 3"/>
          <p:cNvSpPr>
            <a:spLocks noGrp="1"/>
          </p:cNvSpPr>
          <p:nvPr>
            <p:ph type="sldNum" sz="quarter" idx="5"/>
          </p:nvPr>
        </p:nvSpPr>
        <p:spPr/>
        <p:txBody>
          <a:bodyPr/>
          <a:lstStyle/>
          <a:p>
            <a:fld id="{70CC1D15-B5DE-4BD5-A4FB-8CE7A139D482}" type="slidenum">
              <a:rPr lang="en-GB" smtClean="0"/>
              <a:t>9</a:t>
            </a:fld>
            <a:endParaRPr lang="en-GB"/>
          </a:p>
        </p:txBody>
      </p:sp>
    </p:spTree>
    <p:extLst>
      <p:ext uri="{BB962C8B-B14F-4D97-AF65-F5344CB8AC3E}">
        <p14:creationId xmlns:p14="http://schemas.microsoft.com/office/powerpoint/2010/main" val="4134148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0DB4FFB-A229-AF47-8E60-155F5A2CCF9D}"/>
              </a:ext>
            </a:extLst>
          </p:cNvPr>
          <p:cNvSpPr>
            <a:spLocks noGrp="1"/>
          </p:cNvSpPr>
          <p:nvPr>
            <p:ph type="subTitle" idx="1" hasCustomPrompt="1"/>
          </p:nvPr>
        </p:nvSpPr>
        <p:spPr>
          <a:xfrm>
            <a:off x="480291" y="5625950"/>
            <a:ext cx="11232284" cy="97170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Add Subtitle</a:t>
            </a:r>
            <a:endParaRPr lang="en-GB"/>
          </a:p>
        </p:txBody>
      </p:sp>
      <p:sp>
        <p:nvSpPr>
          <p:cNvPr id="2" name="Title 1">
            <a:extLst>
              <a:ext uri="{FF2B5EF4-FFF2-40B4-BE49-F238E27FC236}">
                <a16:creationId xmlns:a16="http://schemas.microsoft.com/office/drawing/2014/main" id="{515CDD45-0E24-824E-8528-54480BCF5819}"/>
              </a:ext>
            </a:extLst>
          </p:cNvPr>
          <p:cNvSpPr>
            <a:spLocks noGrp="1"/>
          </p:cNvSpPr>
          <p:nvPr>
            <p:ph type="ctrTitle" hasCustomPrompt="1"/>
          </p:nvPr>
        </p:nvSpPr>
        <p:spPr>
          <a:xfrm>
            <a:off x="480291" y="1620000"/>
            <a:ext cx="11232284" cy="3620215"/>
          </a:xfrm>
        </p:spPr>
        <p:txBody>
          <a:bodyPr anchor="b"/>
          <a:lstStyle>
            <a:lvl1pPr algn="l">
              <a:defRPr sz="4400" b="1">
                <a:solidFill>
                  <a:schemeClr val="bg1"/>
                </a:solidFill>
              </a:defRPr>
            </a:lvl1pPr>
          </a:lstStyle>
          <a:p>
            <a:r>
              <a:rPr lang="en-US"/>
              <a:t>Add title</a:t>
            </a:r>
            <a:endParaRPr lang="en-GB"/>
          </a:p>
        </p:txBody>
      </p:sp>
      <p:pic>
        <p:nvPicPr>
          <p:cNvPr id="6" name="Logo" descr="University of the Arts London logo">
            <a:extLst>
              <a:ext uri="{FF2B5EF4-FFF2-40B4-BE49-F238E27FC236}">
                <a16:creationId xmlns:a16="http://schemas.microsoft.com/office/drawing/2014/main" id="{1025A320-E4CA-354D-A5BF-C16C4A237D6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537"/>
          <a:stretch/>
        </p:blipFill>
        <p:spPr>
          <a:xfrm>
            <a:off x="443632" y="279624"/>
            <a:ext cx="1673385" cy="872168"/>
          </a:xfrm>
          <a:prstGeom prst="rect">
            <a:avLst/>
          </a:prstGeom>
        </p:spPr>
      </p:pic>
    </p:spTree>
    <p:extLst>
      <p:ext uri="{BB962C8B-B14F-4D97-AF65-F5344CB8AC3E}">
        <p14:creationId xmlns:p14="http://schemas.microsoft.com/office/powerpoint/2010/main" val="366538023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and im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9BCFD0-067D-6545-8C5D-27D2627541BB}"/>
              </a:ext>
              <a:ext uri="{C183D7F6-B498-43B3-948B-1728B52AA6E4}">
                <adec:decorative xmlns:adec="http://schemas.microsoft.com/office/drawing/2017/decorative" val="1"/>
              </a:ext>
            </a:extLst>
          </p:cNvPr>
          <p:cNvSpPr/>
          <p:nvPr userDrawn="1"/>
        </p:nvSpPr>
        <p:spPr>
          <a:xfrm>
            <a:off x="479426" y="1592263"/>
            <a:ext cx="5616574" cy="4357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14" name="Logo">
            <a:extLst>
              <a:ext uri="{FF2B5EF4-FFF2-40B4-BE49-F238E27FC236}">
                <a16:creationId xmlns:a16="http://schemas.microsoft.com/office/drawing/2014/main" id="{484A9623-912E-7349-8C59-A548FA9AD33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3" name="Straight Connector 12">
            <a:extLst>
              <a:ext uri="{FF2B5EF4-FFF2-40B4-BE49-F238E27FC236}">
                <a16:creationId xmlns:a16="http://schemas.microsoft.com/office/drawing/2014/main" id="{44FC2831-8571-0047-869E-580ABE8772EA}"/>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6" name="Slide Number Placeholder 5">
            <a:extLst>
              <a:ext uri="{FF2B5EF4-FFF2-40B4-BE49-F238E27FC236}">
                <a16:creationId xmlns:a16="http://schemas.microsoft.com/office/drawing/2014/main" id="{23B8BE1E-EB54-5A43-AA5B-AD876ECA3253}"/>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7" name="Footer Placeholder 4">
            <a:extLst>
              <a:ext uri="{FF2B5EF4-FFF2-40B4-BE49-F238E27FC236}">
                <a16:creationId xmlns:a16="http://schemas.microsoft.com/office/drawing/2014/main" id="{91D07C53-5F2E-564B-AA5D-C8C104D2E32C}"/>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2" name="Text Placeholder 2">
            <a:extLst>
              <a:ext uri="{FF2B5EF4-FFF2-40B4-BE49-F238E27FC236}">
                <a16:creationId xmlns:a16="http://schemas.microsoft.com/office/drawing/2014/main" id="{EBF62A9F-E54A-8247-81D9-A2A24B24E7E6}"/>
              </a:ext>
            </a:extLst>
          </p:cNvPr>
          <p:cNvSpPr>
            <a:spLocks noGrp="1"/>
          </p:cNvSpPr>
          <p:nvPr>
            <p:ph type="body" sz="quarter" idx="20" hasCustomPrompt="1"/>
          </p:nvPr>
        </p:nvSpPr>
        <p:spPr>
          <a:xfrm>
            <a:off x="0" y="5481950"/>
            <a:ext cx="2230339" cy="468000"/>
          </a:xfrm>
          <a:solidFill>
            <a:schemeClr val="bg1"/>
          </a:solidFill>
        </p:spPr>
        <p:txBody>
          <a:bodyPr anchor="ctr"/>
          <a:lstStyle>
            <a:lvl1pPr marL="0" indent="0">
              <a:buNone/>
              <a:defRPr sz="1800"/>
            </a:lvl1pPr>
            <a:lvl2pPr marL="432000" indent="0">
              <a:buFontTx/>
              <a:buNone/>
              <a:defRPr sz="1200"/>
            </a:lvl2pPr>
          </a:lstStyle>
          <a:p>
            <a:pPr lvl="1"/>
            <a:r>
              <a:rPr lang="en-US"/>
              <a:t> Image credit</a:t>
            </a:r>
            <a:br>
              <a:rPr lang="en-US"/>
            </a:br>
            <a:r>
              <a:rPr lang="en-US"/>
              <a:t> goes here</a:t>
            </a:r>
          </a:p>
        </p:txBody>
      </p:sp>
      <p:sp>
        <p:nvSpPr>
          <p:cNvPr id="11" name="Picture Placeholder 10" descr="Add image here">
            <a:extLst>
              <a:ext uri="{FF2B5EF4-FFF2-40B4-BE49-F238E27FC236}">
                <a16:creationId xmlns:a16="http://schemas.microsoft.com/office/drawing/2014/main" id="{5A57B211-0045-2844-B5DA-1D7E13A68B82}"/>
              </a:ext>
            </a:extLst>
          </p:cNvPr>
          <p:cNvSpPr>
            <a:spLocks noGrp="1"/>
          </p:cNvSpPr>
          <p:nvPr>
            <p:ph type="pic" sz="quarter" idx="13"/>
          </p:nvPr>
        </p:nvSpPr>
        <p:spPr>
          <a:xfrm>
            <a:off x="6096000" y="1592262"/>
            <a:ext cx="5615999" cy="4357688"/>
          </a:xfrm>
        </p:spPr>
        <p:txBody>
          <a:bodyPr/>
          <a:lstStyle>
            <a:lvl1pPr marL="0" indent="0">
              <a:buNone/>
              <a:defRPr sz="1600"/>
            </a:lvl1pPr>
          </a:lstStyle>
          <a:p>
            <a:r>
              <a:rPr lang="en-US"/>
              <a:t>Click icon to add picture</a:t>
            </a:r>
            <a:endParaRPr lang="en-GB"/>
          </a:p>
        </p:txBody>
      </p:sp>
      <p:sp>
        <p:nvSpPr>
          <p:cNvPr id="23" name="Text Placeholder 8">
            <a:extLst>
              <a:ext uri="{FF2B5EF4-FFF2-40B4-BE49-F238E27FC236}">
                <a16:creationId xmlns:a16="http://schemas.microsoft.com/office/drawing/2014/main" id="{6A0B221D-7C49-BD4E-B0DD-913726BFFA6D}"/>
              </a:ext>
            </a:extLst>
          </p:cNvPr>
          <p:cNvSpPr>
            <a:spLocks noGrp="1"/>
          </p:cNvSpPr>
          <p:nvPr>
            <p:ph type="body" sz="quarter" idx="14" hasCustomPrompt="1"/>
          </p:nvPr>
        </p:nvSpPr>
        <p:spPr>
          <a:xfrm>
            <a:off x="720003" y="1859622"/>
            <a:ext cx="5040000" cy="3620977"/>
          </a:xfrm>
        </p:spPr>
        <p:txBody>
          <a:bodyPr anchor="ctr"/>
          <a:lstStyle>
            <a:lvl1pPr marL="0" indent="0" algn="l">
              <a:buNone/>
              <a:defRPr sz="3400" b="1">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a:t>Add statement text or quote in the space, use 34pt or 24pt text</a:t>
            </a:r>
          </a:p>
        </p:txBody>
      </p:sp>
      <p:sp>
        <p:nvSpPr>
          <p:cNvPr id="15" name="Title 1">
            <a:extLst>
              <a:ext uri="{FF2B5EF4-FFF2-40B4-BE49-F238E27FC236}">
                <a16:creationId xmlns:a16="http://schemas.microsoft.com/office/drawing/2014/main" id="{8358CE39-2EA0-9949-BF9D-697281F6194E}"/>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0F8E0B70-5C30-5847-8AEF-774CFAD7E205}"/>
              </a:ext>
            </a:extLst>
          </p:cNvPr>
          <p:cNvSpPr>
            <a:spLocks noGrp="1"/>
          </p:cNvSpPr>
          <p:nvPr>
            <p:ph type="body" sz="quarter" idx="19"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336019358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tement and three image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9BCFD0-067D-6545-8C5D-27D2627541BB}"/>
              </a:ext>
              <a:ext uri="{C183D7F6-B498-43B3-948B-1728B52AA6E4}">
                <adec:decorative xmlns:adec="http://schemas.microsoft.com/office/drawing/2017/decorative" val="1"/>
              </a:ext>
            </a:extLst>
          </p:cNvPr>
          <p:cNvSpPr/>
          <p:nvPr userDrawn="1"/>
        </p:nvSpPr>
        <p:spPr>
          <a:xfrm>
            <a:off x="480003" y="1592262"/>
            <a:ext cx="5544560" cy="43837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pic>
        <p:nvPicPr>
          <p:cNvPr id="15" name="Logo">
            <a:extLst>
              <a:ext uri="{FF2B5EF4-FFF2-40B4-BE49-F238E27FC236}">
                <a16:creationId xmlns:a16="http://schemas.microsoft.com/office/drawing/2014/main" id="{14CA43B9-F3D7-A74B-92E3-49015B9DFF87}"/>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4" name="Straight Connector 13">
            <a:extLst>
              <a:ext uri="{FF2B5EF4-FFF2-40B4-BE49-F238E27FC236}">
                <a16:creationId xmlns:a16="http://schemas.microsoft.com/office/drawing/2014/main" id="{2CFD15CC-2D5D-A34D-A6E7-81613F6D43CD}"/>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9" name="Slide Number Placeholder 5">
            <a:extLst>
              <a:ext uri="{FF2B5EF4-FFF2-40B4-BE49-F238E27FC236}">
                <a16:creationId xmlns:a16="http://schemas.microsoft.com/office/drawing/2014/main" id="{03F0AE9C-EBB9-834E-A3DE-B16392E83830}"/>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21" name="Footer Placeholder 4">
            <a:extLst>
              <a:ext uri="{FF2B5EF4-FFF2-40B4-BE49-F238E27FC236}">
                <a16:creationId xmlns:a16="http://schemas.microsoft.com/office/drawing/2014/main" id="{FC367B92-1561-E34D-BE06-2C6F86B68F56}"/>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6" name="Picture Placeholder 3" descr="Add third image here or remaove if not required">
            <a:extLst>
              <a:ext uri="{FF2B5EF4-FFF2-40B4-BE49-F238E27FC236}">
                <a16:creationId xmlns:a16="http://schemas.microsoft.com/office/drawing/2014/main" id="{8C79CD37-E4DA-FA41-8E9D-41522B86F445}"/>
              </a:ext>
            </a:extLst>
          </p:cNvPr>
          <p:cNvSpPr>
            <a:spLocks noGrp="1"/>
          </p:cNvSpPr>
          <p:nvPr>
            <p:ph type="pic" sz="quarter" idx="18"/>
          </p:nvPr>
        </p:nvSpPr>
        <p:spPr>
          <a:xfrm>
            <a:off x="9948863" y="4145977"/>
            <a:ext cx="1763136" cy="1803974"/>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12" name="Picture Placeholder 3" descr="Add second image here">
            <a:extLst>
              <a:ext uri="{FF2B5EF4-FFF2-40B4-BE49-F238E27FC236}">
                <a16:creationId xmlns:a16="http://schemas.microsoft.com/office/drawing/2014/main" id="{4CFF857B-12AB-E04C-A1F6-FC4B79FE185A}"/>
              </a:ext>
            </a:extLst>
          </p:cNvPr>
          <p:cNvSpPr>
            <a:spLocks noGrp="1"/>
          </p:cNvSpPr>
          <p:nvPr>
            <p:ph type="pic" sz="quarter" idx="12"/>
          </p:nvPr>
        </p:nvSpPr>
        <p:spPr>
          <a:xfrm>
            <a:off x="6167438" y="4145976"/>
            <a:ext cx="3636962" cy="1803974"/>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10" name="Picture Placeholder 3" descr="Add first of three images here">
            <a:extLst>
              <a:ext uri="{FF2B5EF4-FFF2-40B4-BE49-F238E27FC236}">
                <a16:creationId xmlns:a16="http://schemas.microsoft.com/office/drawing/2014/main" id="{7DA10396-CCCF-0340-BB00-412EEECBC0ED}"/>
              </a:ext>
            </a:extLst>
          </p:cNvPr>
          <p:cNvSpPr>
            <a:spLocks noGrp="1"/>
          </p:cNvSpPr>
          <p:nvPr>
            <p:ph type="pic" sz="quarter" idx="10"/>
          </p:nvPr>
        </p:nvSpPr>
        <p:spPr>
          <a:xfrm>
            <a:off x="6167438" y="1592263"/>
            <a:ext cx="5544561" cy="2367736"/>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9" name="Text Placeholder 8">
            <a:extLst>
              <a:ext uri="{FF2B5EF4-FFF2-40B4-BE49-F238E27FC236}">
                <a16:creationId xmlns:a16="http://schemas.microsoft.com/office/drawing/2014/main" id="{6C7B40B0-3203-CF4D-9A88-A624E8DA0CF6}"/>
              </a:ext>
            </a:extLst>
          </p:cNvPr>
          <p:cNvSpPr>
            <a:spLocks noGrp="1"/>
          </p:cNvSpPr>
          <p:nvPr>
            <p:ph type="body" sz="quarter" idx="14" hasCustomPrompt="1"/>
          </p:nvPr>
        </p:nvSpPr>
        <p:spPr>
          <a:xfrm>
            <a:off x="720003" y="1859622"/>
            <a:ext cx="5040000" cy="3798228"/>
          </a:xfrm>
        </p:spPr>
        <p:txBody>
          <a:bodyPr anchor="ctr"/>
          <a:lstStyle>
            <a:lvl1pPr marL="0" indent="0" algn="l">
              <a:buNone/>
              <a:defRPr sz="3400" b="1">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a:t>Add statement text or quote in the space, use 34pt or 24pt text</a:t>
            </a:r>
          </a:p>
        </p:txBody>
      </p:sp>
      <p:sp>
        <p:nvSpPr>
          <p:cNvPr id="17" name="Title 1">
            <a:extLst>
              <a:ext uri="{FF2B5EF4-FFF2-40B4-BE49-F238E27FC236}">
                <a16:creationId xmlns:a16="http://schemas.microsoft.com/office/drawing/2014/main" id="{25B82E3E-EE9A-C14D-BE3F-85108C85DB04}"/>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5324497-2F38-AD4E-829F-1579C94E9A3D}"/>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83828010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meline and title">
    <p:spTree>
      <p:nvGrpSpPr>
        <p:cNvPr id="1" name=""/>
        <p:cNvGrpSpPr/>
        <p:nvPr/>
      </p:nvGrpSpPr>
      <p:grpSpPr>
        <a:xfrm>
          <a:off x="0" y="0"/>
          <a:ext cx="0" cy="0"/>
          <a:chOff x="0" y="0"/>
          <a:chExt cx="0" cy="0"/>
        </a:xfrm>
      </p:grpSpPr>
      <p:pic>
        <p:nvPicPr>
          <p:cNvPr id="11" name="Logo">
            <a:extLst>
              <a:ext uri="{FF2B5EF4-FFF2-40B4-BE49-F238E27FC236}">
                <a16:creationId xmlns:a16="http://schemas.microsoft.com/office/drawing/2014/main" id="{F99CCB85-D97B-F440-8D23-FE22CAD1E5F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0" name="Straight Connector 9">
            <a:extLst>
              <a:ext uri="{FF2B5EF4-FFF2-40B4-BE49-F238E27FC236}">
                <a16:creationId xmlns:a16="http://schemas.microsoft.com/office/drawing/2014/main" id="{BEFD903F-4131-8F43-9B3B-E47372010386}"/>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2" name="Slide Number Placeholder 5">
            <a:extLst>
              <a:ext uri="{FF2B5EF4-FFF2-40B4-BE49-F238E27FC236}">
                <a16:creationId xmlns:a16="http://schemas.microsoft.com/office/drawing/2014/main" id="{8CF0EE21-71A6-114A-A05C-5132C142511F}"/>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4" name="Footer Placeholder 4">
            <a:extLst>
              <a:ext uri="{FF2B5EF4-FFF2-40B4-BE49-F238E27FC236}">
                <a16:creationId xmlns:a16="http://schemas.microsoft.com/office/drawing/2014/main" id="{0685733F-6C6F-9549-84A0-153D083033CA}"/>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cxnSp>
        <p:nvCxnSpPr>
          <p:cNvPr id="16" name="Straight Connector 15">
            <a:extLst>
              <a:ext uri="{FF2B5EF4-FFF2-40B4-BE49-F238E27FC236}">
                <a16:creationId xmlns:a16="http://schemas.microsoft.com/office/drawing/2014/main" id="{0DB80CA9-D612-334D-B547-0EA0546D567D}"/>
              </a:ext>
            </a:extLst>
          </p:cNvPr>
          <p:cNvCxnSpPr>
            <a:cxnSpLocks/>
          </p:cNvCxnSpPr>
          <p:nvPr userDrawn="1"/>
        </p:nvCxnSpPr>
        <p:spPr>
          <a:xfrm flipH="1" flipV="1">
            <a:off x="479425" y="2068379"/>
            <a:ext cx="2078" cy="1360623"/>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FBA5457-1215-D54E-B9A3-E70A18F8A7E1}"/>
              </a:ext>
            </a:extLst>
          </p:cNvPr>
          <p:cNvCxnSpPr>
            <a:cxnSpLocks/>
          </p:cNvCxnSpPr>
          <p:nvPr userDrawn="1"/>
        </p:nvCxnSpPr>
        <p:spPr>
          <a:xfrm flipV="1">
            <a:off x="1450975" y="3267440"/>
            <a:ext cx="0" cy="185601"/>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531D2A4-0774-3544-AEBF-B11C2AAA4E0C}"/>
              </a:ext>
            </a:extLst>
          </p:cNvPr>
          <p:cNvCxnSpPr>
            <a:cxnSpLocks/>
          </p:cNvCxnSpPr>
          <p:nvPr userDrawn="1"/>
        </p:nvCxnSpPr>
        <p:spPr>
          <a:xfrm flipV="1">
            <a:off x="2236102" y="3457135"/>
            <a:ext cx="0" cy="671734"/>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04AD4E3-1DB3-0745-8BA0-36872B5EBA56}"/>
              </a:ext>
            </a:extLst>
          </p:cNvPr>
          <p:cNvCxnSpPr>
            <a:cxnSpLocks/>
          </p:cNvCxnSpPr>
          <p:nvPr userDrawn="1"/>
        </p:nvCxnSpPr>
        <p:spPr>
          <a:xfrm flipV="1">
            <a:off x="5248470" y="2068379"/>
            <a:ext cx="0" cy="1352047"/>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C7F8EBD-245C-374E-B6EF-34F631DFF0FB}"/>
              </a:ext>
            </a:extLst>
          </p:cNvPr>
          <p:cNvCxnSpPr>
            <a:cxnSpLocks/>
          </p:cNvCxnSpPr>
          <p:nvPr userDrawn="1"/>
        </p:nvCxnSpPr>
        <p:spPr>
          <a:xfrm flipV="1">
            <a:off x="5668960" y="3428999"/>
            <a:ext cx="0" cy="671734"/>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521D648-1B33-B848-9E28-22C1055A060B}"/>
              </a:ext>
            </a:extLst>
          </p:cNvPr>
          <p:cNvCxnSpPr>
            <a:cxnSpLocks/>
          </p:cNvCxnSpPr>
          <p:nvPr userDrawn="1"/>
        </p:nvCxnSpPr>
        <p:spPr>
          <a:xfrm flipV="1">
            <a:off x="6959600" y="3249637"/>
            <a:ext cx="0" cy="203404"/>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8AD7176-913D-F745-878C-3D30A4B17642}"/>
              </a:ext>
            </a:extLst>
          </p:cNvPr>
          <p:cNvCxnSpPr>
            <a:cxnSpLocks/>
          </p:cNvCxnSpPr>
          <p:nvPr userDrawn="1"/>
        </p:nvCxnSpPr>
        <p:spPr>
          <a:xfrm flipV="1">
            <a:off x="9045208" y="3457135"/>
            <a:ext cx="0" cy="671734"/>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EA7C6A05-DEDF-E449-BBBB-56374CBA8F3A}"/>
              </a:ext>
            </a:extLst>
          </p:cNvPr>
          <p:cNvSpPr txBox="1"/>
          <p:nvPr userDrawn="1"/>
        </p:nvSpPr>
        <p:spPr>
          <a:xfrm>
            <a:off x="2630658" y="4403188"/>
            <a:ext cx="0" cy="0"/>
          </a:xfrm>
          <a:prstGeom prst="rect">
            <a:avLst/>
          </a:prstGeom>
          <a:noFill/>
        </p:spPr>
        <p:txBody>
          <a:bodyPr wrap="none" lIns="0" tIns="0" rIns="0" bIns="0" rtlCol="0" anchor="t" anchorCtr="0">
            <a:noAutofit/>
          </a:bodyPr>
          <a:lstStyle/>
          <a:p>
            <a:pPr algn="l"/>
            <a:endParaRPr lang="en-US" sz="2400"/>
          </a:p>
        </p:txBody>
      </p:sp>
      <p:cxnSp>
        <p:nvCxnSpPr>
          <p:cNvPr id="33" name="Straight Connector 32">
            <a:extLst>
              <a:ext uri="{FF2B5EF4-FFF2-40B4-BE49-F238E27FC236}">
                <a16:creationId xmlns:a16="http://schemas.microsoft.com/office/drawing/2014/main" id="{722E4D0C-D51E-7E41-8739-255B8C76D39D}"/>
              </a:ext>
            </a:extLst>
          </p:cNvPr>
          <p:cNvCxnSpPr>
            <a:cxnSpLocks/>
          </p:cNvCxnSpPr>
          <p:nvPr userDrawn="1"/>
        </p:nvCxnSpPr>
        <p:spPr>
          <a:xfrm flipV="1">
            <a:off x="9804400" y="2393372"/>
            <a:ext cx="0" cy="1033332"/>
          </a:xfrm>
          <a:prstGeom prst="line">
            <a:avLst/>
          </a:prstGeom>
          <a:ln w="635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descr="Arrow representing a timeline through a project">
            <a:extLst>
              <a:ext uri="{FF2B5EF4-FFF2-40B4-BE49-F238E27FC236}">
                <a16:creationId xmlns:a16="http://schemas.microsoft.com/office/drawing/2014/main" id="{E2A73C77-45B4-6F40-9DFA-2549E2C443B6}"/>
              </a:ext>
            </a:extLst>
          </p:cNvPr>
          <p:cNvCxnSpPr/>
          <p:nvPr userDrawn="1"/>
        </p:nvCxnSpPr>
        <p:spPr>
          <a:xfrm>
            <a:off x="0" y="3429000"/>
            <a:ext cx="10741025" cy="0"/>
          </a:xfrm>
          <a:prstGeom prst="straightConnector1">
            <a:avLst/>
          </a:prstGeom>
          <a:ln w="635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B68505F-017D-C448-8C2E-7EBFF3A15AB8}"/>
              </a:ext>
            </a:extLst>
          </p:cNvPr>
          <p:cNvSpPr txBox="1"/>
          <p:nvPr userDrawn="1"/>
        </p:nvSpPr>
        <p:spPr>
          <a:xfrm>
            <a:off x="9804400" y="1618404"/>
            <a:ext cx="2022743" cy="774968"/>
          </a:xfrm>
          <a:prstGeom prst="rect">
            <a:avLst/>
          </a:prstGeom>
          <a:noFill/>
        </p:spPr>
        <p:txBody>
          <a:bodyPr wrap="square" lIns="0" tIns="0" rIns="0" bIns="0" rtlCol="0" anchor="t" anchorCtr="0">
            <a:noAutofit/>
          </a:bodyPr>
          <a:lstStyle/>
          <a:p>
            <a:pPr algn="l"/>
            <a:r>
              <a:rPr lang="en-US" sz="2400" b="1"/>
              <a:t>00 July 2020</a:t>
            </a:r>
          </a:p>
          <a:p>
            <a:pPr algn="l"/>
            <a:r>
              <a:rPr lang="en-US" sz="2400"/>
              <a:t>Roll out</a:t>
            </a:r>
          </a:p>
        </p:txBody>
      </p:sp>
      <p:sp>
        <p:nvSpPr>
          <p:cNvPr id="29" name="TextBox 28">
            <a:extLst>
              <a:ext uri="{FF2B5EF4-FFF2-40B4-BE49-F238E27FC236}">
                <a16:creationId xmlns:a16="http://schemas.microsoft.com/office/drawing/2014/main" id="{745C7AD6-27F5-2C4B-908F-E5DAD2F70D7A}"/>
              </a:ext>
            </a:extLst>
          </p:cNvPr>
          <p:cNvSpPr txBox="1"/>
          <p:nvPr userDrawn="1"/>
        </p:nvSpPr>
        <p:spPr>
          <a:xfrm>
            <a:off x="9045208" y="4159188"/>
            <a:ext cx="2700338" cy="1260865"/>
          </a:xfrm>
          <a:prstGeom prst="rect">
            <a:avLst/>
          </a:prstGeom>
          <a:noFill/>
        </p:spPr>
        <p:txBody>
          <a:bodyPr wrap="square" lIns="0" tIns="0" rIns="0" bIns="0" rtlCol="0" anchor="t" anchorCtr="0">
            <a:noAutofit/>
          </a:bodyPr>
          <a:lstStyle/>
          <a:p>
            <a:pPr algn="l"/>
            <a:r>
              <a:rPr lang="en-US" sz="2400" b="1"/>
              <a:t>00 June 2020</a:t>
            </a:r>
          </a:p>
          <a:p>
            <a:pPr algn="l"/>
            <a:r>
              <a:rPr lang="en-US" sz="2400"/>
              <a:t>Project delivery</a:t>
            </a:r>
          </a:p>
        </p:txBody>
      </p:sp>
      <p:sp>
        <p:nvSpPr>
          <p:cNvPr id="27" name="TextBox 26">
            <a:extLst>
              <a:ext uri="{FF2B5EF4-FFF2-40B4-BE49-F238E27FC236}">
                <a16:creationId xmlns:a16="http://schemas.microsoft.com/office/drawing/2014/main" id="{F73D4268-F8E4-6849-A550-C1431A22F0C8}"/>
              </a:ext>
            </a:extLst>
          </p:cNvPr>
          <p:cNvSpPr txBox="1"/>
          <p:nvPr userDrawn="1"/>
        </p:nvSpPr>
        <p:spPr>
          <a:xfrm>
            <a:off x="6958380" y="2121633"/>
            <a:ext cx="2312230" cy="1042187"/>
          </a:xfrm>
          <a:prstGeom prst="rect">
            <a:avLst/>
          </a:prstGeom>
          <a:noFill/>
        </p:spPr>
        <p:txBody>
          <a:bodyPr wrap="square" lIns="0" tIns="0" rIns="0" bIns="0" rtlCol="0" anchor="t" anchorCtr="0">
            <a:noAutofit/>
          </a:bodyPr>
          <a:lstStyle/>
          <a:p>
            <a:pPr algn="l"/>
            <a:r>
              <a:rPr lang="en-US" sz="2400" b="1"/>
              <a:t>00 May 2020</a:t>
            </a:r>
          </a:p>
          <a:p>
            <a:pPr algn="l"/>
            <a:r>
              <a:rPr lang="en-US" sz="2400"/>
              <a:t>Key stakeholder sign off</a:t>
            </a:r>
          </a:p>
        </p:txBody>
      </p:sp>
      <p:sp>
        <p:nvSpPr>
          <p:cNvPr id="25" name="TextBox 24">
            <a:extLst>
              <a:ext uri="{FF2B5EF4-FFF2-40B4-BE49-F238E27FC236}">
                <a16:creationId xmlns:a16="http://schemas.microsoft.com/office/drawing/2014/main" id="{DBED1ECC-0BD9-3743-8D2D-E05823441A35}"/>
              </a:ext>
            </a:extLst>
          </p:cNvPr>
          <p:cNvSpPr txBox="1"/>
          <p:nvPr userDrawn="1"/>
        </p:nvSpPr>
        <p:spPr>
          <a:xfrm>
            <a:off x="5668960" y="4159188"/>
            <a:ext cx="3198816" cy="1260865"/>
          </a:xfrm>
          <a:prstGeom prst="rect">
            <a:avLst/>
          </a:prstGeom>
          <a:noFill/>
        </p:spPr>
        <p:txBody>
          <a:bodyPr wrap="square" lIns="0" tIns="0" rIns="0" bIns="0" rtlCol="0" anchor="t" anchorCtr="0">
            <a:noAutofit/>
          </a:bodyPr>
          <a:lstStyle/>
          <a:p>
            <a:pPr algn="l"/>
            <a:r>
              <a:rPr lang="en-US" sz="2400" b="1"/>
              <a:t>00 April 2020</a:t>
            </a:r>
          </a:p>
          <a:p>
            <a:pPr algn="l"/>
            <a:r>
              <a:rPr lang="en-US" sz="2400"/>
              <a:t>Key milestone or goals</a:t>
            </a:r>
          </a:p>
        </p:txBody>
      </p:sp>
      <p:sp>
        <p:nvSpPr>
          <p:cNvPr id="23" name="TextBox 22">
            <a:extLst>
              <a:ext uri="{FF2B5EF4-FFF2-40B4-BE49-F238E27FC236}">
                <a16:creationId xmlns:a16="http://schemas.microsoft.com/office/drawing/2014/main" id="{4B9AB991-EC53-7549-843F-B3CDF98CBD5F}"/>
              </a:ext>
            </a:extLst>
          </p:cNvPr>
          <p:cNvSpPr txBox="1"/>
          <p:nvPr userDrawn="1"/>
        </p:nvSpPr>
        <p:spPr>
          <a:xfrm>
            <a:off x="5232400" y="1616529"/>
            <a:ext cx="2700338" cy="419287"/>
          </a:xfrm>
          <a:prstGeom prst="rect">
            <a:avLst/>
          </a:prstGeom>
          <a:noFill/>
        </p:spPr>
        <p:txBody>
          <a:bodyPr wrap="square" lIns="0" tIns="0" rIns="0" bIns="0" rtlCol="0" anchor="t" anchorCtr="0">
            <a:noAutofit/>
          </a:bodyPr>
          <a:lstStyle/>
          <a:p>
            <a:pPr algn="l"/>
            <a:r>
              <a:rPr lang="en-US" sz="2400" b="1"/>
              <a:t>00 March 2020</a:t>
            </a:r>
          </a:p>
        </p:txBody>
      </p:sp>
      <p:sp>
        <p:nvSpPr>
          <p:cNvPr id="21" name="TextBox 20">
            <a:extLst>
              <a:ext uri="{FF2B5EF4-FFF2-40B4-BE49-F238E27FC236}">
                <a16:creationId xmlns:a16="http://schemas.microsoft.com/office/drawing/2014/main" id="{9C29B702-B3DE-0E4B-A032-9DF36505806E}"/>
              </a:ext>
            </a:extLst>
          </p:cNvPr>
          <p:cNvSpPr txBox="1"/>
          <p:nvPr userDrawn="1"/>
        </p:nvSpPr>
        <p:spPr>
          <a:xfrm>
            <a:off x="2236102" y="4159188"/>
            <a:ext cx="3178958" cy="1260864"/>
          </a:xfrm>
          <a:prstGeom prst="rect">
            <a:avLst/>
          </a:prstGeom>
          <a:noFill/>
        </p:spPr>
        <p:txBody>
          <a:bodyPr wrap="square" lIns="0" tIns="0" rIns="0" bIns="0" rtlCol="0" anchor="t" anchorCtr="0">
            <a:noAutofit/>
          </a:bodyPr>
          <a:lstStyle/>
          <a:p>
            <a:pPr algn="l"/>
            <a:r>
              <a:rPr lang="en-US" sz="2400" b="1"/>
              <a:t>00 February 2020</a:t>
            </a:r>
          </a:p>
          <a:p>
            <a:pPr algn="l"/>
            <a:r>
              <a:rPr lang="en-US" sz="2400"/>
              <a:t>Key milestone or goals</a:t>
            </a:r>
          </a:p>
        </p:txBody>
      </p:sp>
      <p:sp>
        <p:nvSpPr>
          <p:cNvPr id="20" name="TextBox 19">
            <a:extLst>
              <a:ext uri="{FF2B5EF4-FFF2-40B4-BE49-F238E27FC236}">
                <a16:creationId xmlns:a16="http://schemas.microsoft.com/office/drawing/2014/main" id="{2002942C-93EA-4F4E-9FE7-97ED1598FA64}"/>
              </a:ext>
            </a:extLst>
          </p:cNvPr>
          <p:cNvSpPr txBox="1"/>
          <p:nvPr userDrawn="1"/>
        </p:nvSpPr>
        <p:spPr>
          <a:xfrm>
            <a:off x="1442733" y="2121634"/>
            <a:ext cx="3120806" cy="1413655"/>
          </a:xfrm>
          <a:prstGeom prst="rect">
            <a:avLst/>
          </a:prstGeom>
          <a:noFill/>
        </p:spPr>
        <p:txBody>
          <a:bodyPr wrap="square" lIns="0" tIns="0" rIns="0" bIns="0" rtlCol="0" anchor="t" anchorCtr="0">
            <a:noAutofit/>
          </a:bodyPr>
          <a:lstStyle/>
          <a:p>
            <a:pPr algn="l"/>
            <a:r>
              <a:rPr lang="en-US" sz="2400" b="1"/>
              <a:t>00 January 2020</a:t>
            </a:r>
          </a:p>
          <a:p>
            <a:pPr algn="l"/>
            <a:r>
              <a:rPr lang="en-US" sz="2400"/>
              <a:t>Key milestone 01 and brief explanation</a:t>
            </a:r>
          </a:p>
        </p:txBody>
      </p:sp>
      <p:sp>
        <p:nvSpPr>
          <p:cNvPr id="17" name="TextBox 16">
            <a:extLst>
              <a:ext uri="{FF2B5EF4-FFF2-40B4-BE49-F238E27FC236}">
                <a16:creationId xmlns:a16="http://schemas.microsoft.com/office/drawing/2014/main" id="{D633DDAB-073B-FE41-A6AF-4E5A138C354A}"/>
              </a:ext>
            </a:extLst>
          </p:cNvPr>
          <p:cNvSpPr txBox="1"/>
          <p:nvPr userDrawn="1"/>
        </p:nvSpPr>
        <p:spPr>
          <a:xfrm>
            <a:off x="479426" y="1601129"/>
            <a:ext cx="971549" cy="459435"/>
          </a:xfrm>
          <a:prstGeom prst="rect">
            <a:avLst/>
          </a:prstGeom>
          <a:noFill/>
        </p:spPr>
        <p:txBody>
          <a:bodyPr wrap="square" lIns="0" tIns="0" rIns="0" bIns="0" rtlCol="0" anchor="t" anchorCtr="0">
            <a:noAutofit/>
          </a:bodyPr>
          <a:lstStyle/>
          <a:p>
            <a:pPr algn="l"/>
            <a:r>
              <a:rPr lang="en-US" sz="2400" b="1"/>
              <a:t>Today</a:t>
            </a:r>
          </a:p>
        </p:txBody>
      </p:sp>
      <p:sp>
        <p:nvSpPr>
          <p:cNvPr id="15" name="Title 1">
            <a:extLst>
              <a:ext uri="{FF2B5EF4-FFF2-40B4-BE49-F238E27FC236}">
                <a16:creationId xmlns:a16="http://schemas.microsoft.com/office/drawing/2014/main" id="{BC99F548-E5CC-0448-82E6-D55920EF41A7}"/>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2C96613-2613-8145-BDBC-95527046A263}"/>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306350808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tement and content 1/2 page 1">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9BCFD0-067D-6545-8C5D-27D2627541BB}"/>
              </a:ext>
              <a:ext uri="{C183D7F6-B498-43B3-948B-1728B52AA6E4}">
                <adec:decorative xmlns:adec="http://schemas.microsoft.com/office/drawing/2017/decorative" val="1"/>
              </a:ext>
            </a:extLst>
          </p:cNvPr>
          <p:cNvSpPr/>
          <p:nvPr userDrawn="1"/>
        </p:nvSpPr>
        <p:spPr>
          <a:xfrm>
            <a:off x="6024563" y="0"/>
            <a:ext cx="616743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4" name="Rectangle 13">
            <a:extLst>
              <a:ext uri="{FF2B5EF4-FFF2-40B4-BE49-F238E27FC236}">
                <a16:creationId xmlns:a16="http://schemas.microsoft.com/office/drawing/2014/main" id="{91239895-CBF1-9A44-AE0E-97321883F861}"/>
              </a:ext>
              <a:ext uri="{C183D7F6-B498-43B3-948B-1728B52AA6E4}">
                <adec:decorative xmlns:adec="http://schemas.microsoft.com/office/drawing/2017/decorative" val="1"/>
              </a:ext>
            </a:extLst>
          </p:cNvPr>
          <p:cNvSpPr/>
          <p:nvPr userDrawn="1"/>
        </p:nvSpPr>
        <p:spPr>
          <a:xfrm>
            <a:off x="6024563" y="0"/>
            <a:ext cx="6167437" cy="6858000"/>
          </a:xfrm>
          <a:prstGeom prst="rect">
            <a:avLst/>
          </a:prstGeom>
          <a:solidFill>
            <a:schemeClr val="bg1">
              <a:lumMod val="9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pic>
        <p:nvPicPr>
          <p:cNvPr id="15" name="Logo">
            <a:extLst>
              <a:ext uri="{FF2B5EF4-FFF2-40B4-BE49-F238E27FC236}">
                <a16:creationId xmlns:a16="http://schemas.microsoft.com/office/drawing/2014/main" id="{14CA43B9-F3D7-A74B-92E3-49015B9DFF87}"/>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6" name="Straight Connector 15">
            <a:extLst>
              <a:ext uri="{FF2B5EF4-FFF2-40B4-BE49-F238E27FC236}">
                <a16:creationId xmlns:a16="http://schemas.microsoft.com/office/drawing/2014/main" id="{8C566D20-9ED7-F24C-8234-C6723323E5F3}"/>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21" name="Slide Number Placeholder 5">
            <a:extLst>
              <a:ext uri="{FF2B5EF4-FFF2-40B4-BE49-F238E27FC236}">
                <a16:creationId xmlns:a16="http://schemas.microsoft.com/office/drawing/2014/main" id="{721A1AE5-AD2C-2247-A1E6-B60F43EDA9E1}"/>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22" name="Footer Placeholder 4">
            <a:extLst>
              <a:ext uri="{FF2B5EF4-FFF2-40B4-BE49-F238E27FC236}">
                <a16:creationId xmlns:a16="http://schemas.microsoft.com/office/drawing/2014/main" id="{67B1EEDC-5770-814D-AB47-82F4CC349684}"/>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9" name="Content Placeholder 5">
            <a:extLst>
              <a:ext uri="{FF2B5EF4-FFF2-40B4-BE49-F238E27FC236}">
                <a16:creationId xmlns:a16="http://schemas.microsoft.com/office/drawing/2014/main" id="{2541D261-763F-C74D-B9EC-20280292EC40}"/>
              </a:ext>
            </a:extLst>
          </p:cNvPr>
          <p:cNvSpPr>
            <a:spLocks noGrp="1"/>
          </p:cNvSpPr>
          <p:nvPr>
            <p:ph sz="quarter" idx="21"/>
          </p:nvPr>
        </p:nvSpPr>
        <p:spPr>
          <a:xfrm>
            <a:off x="6167437" y="1592263"/>
            <a:ext cx="5545137" cy="435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a:extLst>
              <a:ext uri="{FF2B5EF4-FFF2-40B4-BE49-F238E27FC236}">
                <a16:creationId xmlns:a16="http://schemas.microsoft.com/office/drawing/2014/main" id="{6C7B40B0-3203-CF4D-9A88-A624E8DA0CF6}"/>
              </a:ext>
            </a:extLst>
          </p:cNvPr>
          <p:cNvSpPr>
            <a:spLocks noGrp="1"/>
          </p:cNvSpPr>
          <p:nvPr>
            <p:ph type="body" sz="quarter" idx="14" hasCustomPrompt="1"/>
          </p:nvPr>
        </p:nvSpPr>
        <p:spPr>
          <a:xfrm>
            <a:off x="479427" y="1592263"/>
            <a:ext cx="4608512" cy="4368673"/>
          </a:xfrm>
        </p:spPr>
        <p:txBody>
          <a:bodyPr anchor="ctr"/>
          <a:lstStyle>
            <a:lvl1pPr marL="0" indent="0" algn="l">
              <a:buNone/>
              <a:defRPr sz="34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a:t>Add statement text or quote in the space, use 34pt or 24pt text</a:t>
            </a:r>
          </a:p>
        </p:txBody>
      </p:sp>
      <p:sp>
        <p:nvSpPr>
          <p:cNvPr id="17" name="Title 1">
            <a:extLst>
              <a:ext uri="{FF2B5EF4-FFF2-40B4-BE49-F238E27FC236}">
                <a16:creationId xmlns:a16="http://schemas.microsoft.com/office/drawing/2014/main" id="{25B82E3E-EE9A-C14D-BE3F-85108C85DB04}"/>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5324497-2F38-AD4E-829F-1579C94E9A3D}"/>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973362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atement and content 1/3 page 1">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D5F3EFB-C9F8-E04B-8B93-5D6DF7840D6D}"/>
              </a:ext>
              <a:ext uri="{C183D7F6-B498-43B3-948B-1728B52AA6E4}">
                <adec:decorative xmlns:adec="http://schemas.microsoft.com/office/drawing/2017/decorative" val="1"/>
              </a:ext>
            </a:extLst>
          </p:cNvPr>
          <p:cNvSpPr/>
          <p:nvPr userDrawn="1"/>
        </p:nvSpPr>
        <p:spPr>
          <a:xfrm>
            <a:off x="4116388" y="0"/>
            <a:ext cx="807561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9" name="Rectangle 18">
            <a:extLst>
              <a:ext uri="{FF2B5EF4-FFF2-40B4-BE49-F238E27FC236}">
                <a16:creationId xmlns:a16="http://schemas.microsoft.com/office/drawing/2014/main" id="{49027F85-A326-5B4C-A284-BD4EA17ED906}"/>
              </a:ext>
              <a:ext uri="{C183D7F6-B498-43B3-948B-1728B52AA6E4}">
                <adec:decorative xmlns:adec="http://schemas.microsoft.com/office/drawing/2017/decorative" val="1"/>
              </a:ext>
            </a:extLst>
          </p:cNvPr>
          <p:cNvSpPr/>
          <p:nvPr userDrawn="1"/>
        </p:nvSpPr>
        <p:spPr>
          <a:xfrm>
            <a:off x="4116388" y="0"/>
            <a:ext cx="8075613" cy="6858000"/>
          </a:xfrm>
          <a:prstGeom prst="rect">
            <a:avLst/>
          </a:prstGeom>
          <a:solidFill>
            <a:schemeClr val="bg1">
              <a:lumMod val="9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pic>
        <p:nvPicPr>
          <p:cNvPr id="15" name="Logo">
            <a:extLst>
              <a:ext uri="{FF2B5EF4-FFF2-40B4-BE49-F238E27FC236}">
                <a16:creationId xmlns:a16="http://schemas.microsoft.com/office/drawing/2014/main" id="{14CA43B9-F3D7-A74B-92E3-49015B9DFF87}"/>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21" name="Straight Connector 20">
            <a:extLst>
              <a:ext uri="{FF2B5EF4-FFF2-40B4-BE49-F238E27FC236}">
                <a16:creationId xmlns:a16="http://schemas.microsoft.com/office/drawing/2014/main" id="{200EA739-BE1A-6748-96FD-C4F5683CC220}"/>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22" name="Slide Number Placeholder 5">
            <a:extLst>
              <a:ext uri="{FF2B5EF4-FFF2-40B4-BE49-F238E27FC236}">
                <a16:creationId xmlns:a16="http://schemas.microsoft.com/office/drawing/2014/main" id="{DE590B1C-3001-3A4C-AE2A-BA95BADFA841}"/>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23" name="Footer Placeholder 4">
            <a:extLst>
              <a:ext uri="{FF2B5EF4-FFF2-40B4-BE49-F238E27FC236}">
                <a16:creationId xmlns:a16="http://schemas.microsoft.com/office/drawing/2014/main" id="{C7EDDFB0-8C35-B242-B9C7-9FF8CD6E3EB1}"/>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2" name="Content Placeholder 5">
            <a:extLst>
              <a:ext uri="{FF2B5EF4-FFF2-40B4-BE49-F238E27FC236}">
                <a16:creationId xmlns:a16="http://schemas.microsoft.com/office/drawing/2014/main" id="{A3A1DA97-7FEA-2F42-8E12-4BABE52A9ADD}"/>
              </a:ext>
            </a:extLst>
          </p:cNvPr>
          <p:cNvSpPr>
            <a:spLocks noGrp="1"/>
          </p:cNvSpPr>
          <p:nvPr>
            <p:ph sz="quarter" idx="21"/>
          </p:nvPr>
        </p:nvSpPr>
        <p:spPr>
          <a:xfrm>
            <a:off x="5232400" y="1592263"/>
            <a:ext cx="6480174" cy="435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a:extLst>
              <a:ext uri="{FF2B5EF4-FFF2-40B4-BE49-F238E27FC236}">
                <a16:creationId xmlns:a16="http://schemas.microsoft.com/office/drawing/2014/main" id="{6C7B40B0-3203-CF4D-9A88-A624E8DA0CF6}"/>
              </a:ext>
            </a:extLst>
          </p:cNvPr>
          <p:cNvSpPr>
            <a:spLocks noGrp="1"/>
          </p:cNvSpPr>
          <p:nvPr>
            <p:ph type="body" sz="quarter" idx="14" hasCustomPrompt="1"/>
          </p:nvPr>
        </p:nvSpPr>
        <p:spPr>
          <a:xfrm>
            <a:off x="479427" y="1592263"/>
            <a:ext cx="3636961" cy="4368673"/>
          </a:xfrm>
        </p:spPr>
        <p:txBody>
          <a:bodyPr anchor="ctr"/>
          <a:lstStyle>
            <a:lvl1pPr marL="0" indent="0" algn="l">
              <a:buNone/>
              <a:defRPr sz="34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a:t>Add statement text or quote in the space, use 34pt or 24pt text</a:t>
            </a:r>
          </a:p>
        </p:txBody>
      </p:sp>
      <p:sp>
        <p:nvSpPr>
          <p:cNvPr id="17" name="Title 1">
            <a:extLst>
              <a:ext uri="{FF2B5EF4-FFF2-40B4-BE49-F238E27FC236}">
                <a16:creationId xmlns:a16="http://schemas.microsoft.com/office/drawing/2014/main" id="{25B82E3E-EE9A-C14D-BE3F-85108C85DB04}"/>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5324497-2F38-AD4E-829F-1579C94E9A3D}"/>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429224204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tement and content 1/2 page 2">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9BCFD0-067D-6545-8C5D-27D2627541BB}"/>
              </a:ext>
              <a:ext uri="{C183D7F6-B498-43B3-948B-1728B52AA6E4}">
                <adec:decorative xmlns:adec="http://schemas.microsoft.com/office/drawing/2017/decorative" val="1"/>
              </a:ext>
            </a:extLst>
          </p:cNvPr>
          <p:cNvSpPr/>
          <p:nvPr userDrawn="1"/>
        </p:nvSpPr>
        <p:spPr>
          <a:xfrm>
            <a:off x="6024563" y="0"/>
            <a:ext cx="616743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1" name="Rectangle 10">
            <a:extLst>
              <a:ext uri="{FF2B5EF4-FFF2-40B4-BE49-F238E27FC236}">
                <a16:creationId xmlns:a16="http://schemas.microsoft.com/office/drawing/2014/main" id="{F9CCDF47-40D6-0E40-9E93-34D45B6FB129}"/>
              </a:ext>
              <a:ext uri="{C183D7F6-B498-43B3-948B-1728B52AA6E4}">
                <adec:decorative xmlns:adec="http://schemas.microsoft.com/office/drawing/2017/decorative" val="1"/>
              </a:ext>
            </a:extLst>
          </p:cNvPr>
          <p:cNvSpPr/>
          <p:nvPr userDrawn="1"/>
        </p:nvSpPr>
        <p:spPr>
          <a:xfrm>
            <a:off x="6024563" y="0"/>
            <a:ext cx="6167437" cy="6858000"/>
          </a:xfrm>
          <a:prstGeom prst="rect">
            <a:avLst/>
          </a:prstGeom>
          <a:solidFill>
            <a:schemeClr val="bg1">
              <a:lumMod val="9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pic>
        <p:nvPicPr>
          <p:cNvPr id="15" name="Logo">
            <a:extLst>
              <a:ext uri="{FF2B5EF4-FFF2-40B4-BE49-F238E27FC236}">
                <a16:creationId xmlns:a16="http://schemas.microsoft.com/office/drawing/2014/main" id="{14CA43B9-F3D7-A74B-92E3-49015B9DFF87}"/>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4" name="Straight Connector 13">
            <a:extLst>
              <a:ext uri="{FF2B5EF4-FFF2-40B4-BE49-F238E27FC236}">
                <a16:creationId xmlns:a16="http://schemas.microsoft.com/office/drawing/2014/main" id="{D377C0B9-DA67-F547-AE09-F6A98E6DDFA9}"/>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6" name="Slide Number Placeholder 5">
            <a:extLst>
              <a:ext uri="{FF2B5EF4-FFF2-40B4-BE49-F238E27FC236}">
                <a16:creationId xmlns:a16="http://schemas.microsoft.com/office/drawing/2014/main" id="{A4D06AF0-C632-9540-8FFF-4243777E26F2}"/>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9" name="Footer Placeholder 4">
            <a:extLst>
              <a:ext uri="{FF2B5EF4-FFF2-40B4-BE49-F238E27FC236}">
                <a16:creationId xmlns:a16="http://schemas.microsoft.com/office/drawing/2014/main" id="{BFD9081A-76D9-EC44-ADFB-D21AF3669FF9}"/>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2" name="Content Placeholder 5">
            <a:extLst>
              <a:ext uri="{FF2B5EF4-FFF2-40B4-BE49-F238E27FC236}">
                <a16:creationId xmlns:a16="http://schemas.microsoft.com/office/drawing/2014/main" id="{D76DD8CF-32FC-E74F-A900-AB93DBD3A1F8}"/>
              </a:ext>
            </a:extLst>
          </p:cNvPr>
          <p:cNvSpPr>
            <a:spLocks noGrp="1"/>
          </p:cNvSpPr>
          <p:nvPr>
            <p:ph sz="quarter" idx="21"/>
          </p:nvPr>
        </p:nvSpPr>
        <p:spPr>
          <a:xfrm>
            <a:off x="6167437" y="1592263"/>
            <a:ext cx="5545137" cy="435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
            <a:extLst>
              <a:ext uri="{FF2B5EF4-FFF2-40B4-BE49-F238E27FC236}">
                <a16:creationId xmlns:a16="http://schemas.microsoft.com/office/drawing/2014/main" id="{25B82E3E-EE9A-C14D-BE3F-85108C85DB04}"/>
              </a:ext>
            </a:extLst>
          </p:cNvPr>
          <p:cNvSpPr>
            <a:spLocks noGrp="1"/>
          </p:cNvSpPr>
          <p:nvPr>
            <p:ph type="ctrTitle" hasCustomPrompt="1"/>
          </p:nvPr>
        </p:nvSpPr>
        <p:spPr>
          <a:xfrm>
            <a:off x="479426" y="1592263"/>
            <a:ext cx="5545137" cy="4368673"/>
          </a:xfrm>
        </p:spPr>
        <p:txBody>
          <a:bodyPr anchor="t"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5324497-2F38-AD4E-829F-1579C94E9A3D}"/>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950641533"/>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tement and content 1/3 page 2">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9BCFD0-067D-6545-8C5D-27D2627541BB}"/>
              </a:ext>
              <a:ext uri="{C183D7F6-B498-43B3-948B-1728B52AA6E4}">
                <adec:decorative xmlns:adec="http://schemas.microsoft.com/office/drawing/2017/decorative" val="1"/>
              </a:ext>
            </a:extLst>
          </p:cNvPr>
          <p:cNvSpPr/>
          <p:nvPr userDrawn="1"/>
        </p:nvSpPr>
        <p:spPr>
          <a:xfrm>
            <a:off x="4116388" y="0"/>
            <a:ext cx="807561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1" name="Rectangle 10">
            <a:extLst>
              <a:ext uri="{FF2B5EF4-FFF2-40B4-BE49-F238E27FC236}">
                <a16:creationId xmlns:a16="http://schemas.microsoft.com/office/drawing/2014/main" id="{8C93FBF2-1F8B-424F-8A94-A7A44155C221}"/>
              </a:ext>
              <a:ext uri="{C183D7F6-B498-43B3-948B-1728B52AA6E4}">
                <adec:decorative xmlns:adec="http://schemas.microsoft.com/office/drawing/2017/decorative" val="1"/>
              </a:ext>
            </a:extLst>
          </p:cNvPr>
          <p:cNvSpPr/>
          <p:nvPr userDrawn="1"/>
        </p:nvSpPr>
        <p:spPr>
          <a:xfrm>
            <a:off x="4116387" y="0"/>
            <a:ext cx="8075613" cy="6858000"/>
          </a:xfrm>
          <a:prstGeom prst="rect">
            <a:avLst/>
          </a:prstGeom>
          <a:solidFill>
            <a:schemeClr val="bg1">
              <a:lumMod val="9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pic>
        <p:nvPicPr>
          <p:cNvPr id="15" name="Logo">
            <a:extLst>
              <a:ext uri="{FF2B5EF4-FFF2-40B4-BE49-F238E27FC236}">
                <a16:creationId xmlns:a16="http://schemas.microsoft.com/office/drawing/2014/main" id="{14CA43B9-F3D7-A74B-92E3-49015B9DFF87}"/>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2" name="Straight Connector 11">
            <a:extLst>
              <a:ext uri="{FF2B5EF4-FFF2-40B4-BE49-F238E27FC236}">
                <a16:creationId xmlns:a16="http://schemas.microsoft.com/office/drawing/2014/main" id="{9E0A0D21-9030-4D45-A211-D39B6B0822CD}"/>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4" name="Slide Number Placeholder 5">
            <a:extLst>
              <a:ext uri="{FF2B5EF4-FFF2-40B4-BE49-F238E27FC236}">
                <a16:creationId xmlns:a16="http://schemas.microsoft.com/office/drawing/2014/main" id="{7D1526E6-C718-F347-8F04-D3C8E284C346}"/>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6" name="Footer Placeholder 4">
            <a:extLst>
              <a:ext uri="{FF2B5EF4-FFF2-40B4-BE49-F238E27FC236}">
                <a16:creationId xmlns:a16="http://schemas.microsoft.com/office/drawing/2014/main" id="{6EB66008-C52E-2B4C-B01E-C5B69D18D8E0}"/>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6" name="Content Placeholder 5">
            <a:extLst>
              <a:ext uri="{FF2B5EF4-FFF2-40B4-BE49-F238E27FC236}">
                <a16:creationId xmlns:a16="http://schemas.microsoft.com/office/drawing/2014/main" id="{A1BBCDC9-67AD-304F-A641-19C555A78673}"/>
              </a:ext>
            </a:extLst>
          </p:cNvPr>
          <p:cNvSpPr>
            <a:spLocks noGrp="1"/>
          </p:cNvSpPr>
          <p:nvPr>
            <p:ph sz="quarter" idx="21"/>
          </p:nvPr>
        </p:nvSpPr>
        <p:spPr>
          <a:xfrm>
            <a:off x="4259263" y="1592263"/>
            <a:ext cx="7453312" cy="435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itle 1">
            <a:extLst>
              <a:ext uri="{FF2B5EF4-FFF2-40B4-BE49-F238E27FC236}">
                <a16:creationId xmlns:a16="http://schemas.microsoft.com/office/drawing/2014/main" id="{38A1F960-AF27-6F48-B335-BF1BE9804D3D}"/>
              </a:ext>
            </a:extLst>
          </p:cNvPr>
          <p:cNvSpPr>
            <a:spLocks noGrp="1"/>
          </p:cNvSpPr>
          <p:nvPr>
            <p:ph type="ctrTitle" hasCustomPrompt="1"/>
          </p:nvPr>
        </p:nvSpPr>
        <p:spPr>
          <a:xfrm>
            <a:off x="479427" y="1592263"/>
            <a:ext cx="3636962" cy="4368673"/>
          </a:xfrm>
        </p:spPr>
        <p:txBody>
          <a:bodyPr anchor="t"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5324497-2F38-AD4E-829F-1579C94E9A3D}"/>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052258720"/>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and title">
    <p:spTree>
      <p:nvGrpSpPr>
        <p:cNvPr id="1" name=""/>
        <p:cNvGrpSpPr/>
        <p:nvPr/>
      </p:nvGrpSpPr>
      <p:grpSpPr>
        <a:xfrm>
          <a:off x="0" y="0"/>
          <a:ext cx="0" cy="0"/>
          <a:chOff x="0" y="0"/>
          <a:chExt cx="0" cy="0"/>
        </a:xfrm>
      </p:grpSpPr>
      <p:pic>
        <p:nvPicPr>
          <p:cNvPr id="11" name="Logo">
            <a:extLst>
              <a:ext uri="{FF2B5EF4-FFF2-40B4-BE49-F238E27FC236}">
                <a16:creationId xmlns:a16="http://schemas.microsoft.com/office/drawing/2014/main" id="{F99CCB85-D97B-F440-8D23-FE22CAD1E5F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0" name="Straight Connector 9">
            <a:extLst>
              <a:ext uri="{FF2B5EF4-FFF2-40B4-BE49-F238E27FC236}">
                <a16:creationId xmlns:a16="http://schemas.microsoft.com/office/drawing/2014/main" id="{BEFD903F-4131-8F43-9B3B-E47372010386}"/>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2" name="Slide Number Placeholder 5">
            <a:extLst>
              <a:ext uri="{FF2B5EF4-FFF2-40B4-BE49-F238E27FC236}">
                <a16:creationId xmlns:a16="http://schemas.microsoft.com/office/drawing/2014/main" id="{8CF0EE21-71A6-114A-A05C-5132C142511F}"/>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4" name="Footer Placeholder 4">
            <a:extLst>
              <a:ext uri="{FF2B5EF4-FFF2-40B4-BE49-F238E27FC236}">
                <a16:creationId xmlns:a16="http://schemas.microsoft.com/office/drawing/2014/main" id="{0685733F-6C6F-9549-84A0-153D083033CA}"/>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6" name="Text Placeholder 2">
            <a:extLst>
              <a:ext uri="{FF2B5EF4-FFF2-40B4-BE49-F238E27FC236}">
                <a16:creationId xmlns:a16="http://schemas.microsoft.com/office/drawing/2014/main" id="{272C67CD-2554-614B-9477-42833B528C23}"/>
              </a:ext>
            </a:extLst>
          </p:cNvPr>
          <p:cNvSpPr>
            <a:spLocks noGrp="1"/>
          </p:cNvSpPr>
          <p:nvPr>
            <p:ph type="body" sz="quarter" idx="13" hasCustomPrompt="1"/>
          </p:nvPr>
        </p:nvSpPr>
        <p:spPr>
          <a:xfrm>
            <a:off x="0" y="5481950"/>
            <a:ext cx="2230339" cy="468000"/>
          </a:xfrm>
          <a:solidFill>
            <a:schemeClr val="bg1"/>
          </a:solidFill>
        </p:spPr>
        <p:txBody>
          <a:bodyPr anchor="ctr"/>
          <a:lstStyle>
            <a:lvl1pPr marL="0" indent="0">
              <a:buNone/>
              <a:defRPr sz="1800"/>
            </a:lvl1pPr>
            <a:lvl2pPr marL="432000" indent="0">
              <a:buFontTx/>
              <a:buNone/>
              <a:defRPr sz="1200"/>
            </a:lvl2pPr>
          </a:lstStyle>
          <a:p>
            <a:pPr lvl="1"/>
            <a:r>
              <a:rPr lang="en-US"/>
              <a:t> Image credit</a:t>
            </a:r>
            <a:br>
              <a:rPr lang="en-US"/>
            </a:br>
            <a:r>
              <a:rPr lang="en-US"/>
              <a:t> goes here</a:t>
            </a:r>
          </a:p>
        </p:txBody>
      </p:sp>
      <p:sp>
        <p:nvSpPr>
          <p:cNvPr id="13" name="Content Placeholder 2" descr="Add chart, table or image here">
            <a:extLst>
              <a:ext uri="{FF2B5EF4-FFF2-40B4-BE49-F238E27FC236}">
                <a16:creationId xmlns:a16="http://schemas.microsoft.com/office/drawing/2014/main" id="{6F5D1C0F-74B3-8A4E-AAC6-F9A9FAAF8A5F}"/>
              </a:ext>
            </a:extLst>
          </p:cNvPr>
          <p:cNvSpPr>
            <a:spLocks noGrp="1"/>
          </p:cNvSpPr>
          <p:nvPr>
            <p:ph sz="quarter" idx="18" hasCustomPrompt="1"/>
          </p:nvPr>
        </p:nvSpPr>
        <p:spPr>
          <a:xfrm>
            <a:off x="478546" y="1592262"/>
            <a:ext cx="11232972" cy="4357687"/>
          </a:xfrm>
        </p:spPr>
        <p:txBody>
          <a:bodyPr/>
          <a:lstStyle>
            <a:lvl1pPr marL="0" indent="0">
              <a:buNone/>
              <a:defRPr sz="1600"/>
            </a:lvl1pPr>
          </a:lstStyle>
          <a:p>
            <a:pPr lvl="0"/>
            <a:r>
              <a:rPr lang="en-US"/>
              <a:t>Add chart/table/photo</a:t>
            </a:r>
            <a:endParaRPr lang="en-GB"/>
          </a:p>
        </p:txBody>
      </p:sp>
      <p:sp>
        <p:nvSpPr>
          <p:cNvPr id="15" name="Title 1">
            <a:extLst>
              <a:ext uri="{FF2B5EF4-FFF2-40B4-BE49-F238E27FC236}">
                <a16:creationId xmlns:a16="http://schemas.microsoft.com/office/drawing/2014/main" id="{BC99F548-E5CC-0448-82E6-D55920EF41A7}"/>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8" name="Text Placeholder 4">
            <a:extLst>
              <a:ext uri="{FF2B5EF4-FFF2-40B4-BE49-F238E27FC236}">
                <a16:creationId xmlns:a16="http://schemas.microsoft.com/office/drawing/2014/main" id="{52C96613-2613-8145-BDBC-95527046A263}"/>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321979773"/>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photo and title">
    <p:spTree>
      <p:nvGrpSpPr>
        <p:cNvPr id="1" name=""/>
        <p:cNvGrpSpPr/>
        <p:nvPr/>
      </p:nvGrpSpPr>
      <p:grpSpPr>
        <a:xfrm>
          <a:off x="0" y="0"/>
          <a:ext cx="0" cy="0"/>
          <a:chOff x="0" y="0"/>
          <a:chExt cx="0" cy="0"/>
        </a:xfrm>
      </p:grpSpPr>
      <p:pic>
        <p:nvPicPr>
          <p:cNvPr id="12" name="Logo">
            <a:extLst>
              <a:ext uri="{FF2B5EF4-FFF2-40B4-BE49-F238E27FC236}">
                <a16:creationId xmlns:a16="http://schemas.microsoft.com/office/drawing/2014/main" id="{7888F1E8-3996-1744-BDE7-96D3D541DFE2}"/>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1" name="Straight Connector 10">
            <a:extLst>
              <a:ext uri="{FF2B5EF4-FFF2-40B4-BE49-F238E27FC236}">
                <a16:creationId xmlns:a16="http://schemas.microsoft.com/office/drawing/2014/main" id="{60695510-C34D-974F-A1F8-C76E12C254A7}"/>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5" name="Slide Number Placeholder 5">
            <a:extLst>
              <a:ext uri="{FF2B5EF4-FFF2-40B4-BE49-F238E27FC236}">
                <a16:creationId xmlns:a16="http://schemas.microsoft.com/office/drawing/2014/main" id="{E28472E9-D590-4E4B-8E7C-FE262AB41E6D}"/>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6" name="Footer Placeholder 4">
            <a:extLst>
              <a:ext uri="{FF2B5EF4-FFF2-40B4-BE49-F238E27FC236}">
                <a16:creationId xmlns:a16="http://schemas.microsoft.com/office/drawing/2014/main" id="{20DE0675-243B-3445-95CC-DB82EBEEEF0D}"/>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3" name="Picture Placeholder 3" descr="Add second image here">
            <a:extLst>
              <a:ext uri="{FF2B5EF4-FFF2-40B4-BE49-F238E27FC236}">
                <a16:creationId xmlns:a16="http://schemas.microsoft.com/office/drawing/2014/main" id="{2A65CA6F-7D91-3C47-9C36-79BAEE1D4880}"/>
              </a:ext>
            </a:extLst>
          </p:cNvPr>
          <p:cNvSpPr>
            <a:spLocks noGrp="1"/>
          </p:cNvSpPr>
          <p:nvPr>
            <p:ph type="pic" sz="quarter" idx="10"/>
          </p:nvPr>
        </p:nvSpPr>
        <p:spPr>
          <a:xfrm>
            <a:off x="6167438" y="1592263"/>
            <a:ext cx="5544562" cy="4357688"/>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14" name="Picture Placeholder 3" descr="Add first image here">
            <a:extLst>
              <a:ext uri="{FF2B5EF4-FFF2-40B4-BE49-F238E27FC236}">
                <a16:creationId xmlns:a16="http://schemas.microsoft.com/office/drawing/2014/main" id="{C7C14F64-0AD7-814E-ADBD-00D172CAC615}"/>
              </a:ext>
            </a:extLst>
          </p:cNvPr>
          <p:cNvSpPr>
            <a:spLocks noGrp="1"/>
          </p:cNvSpPr>
          <p:nvPr>
            <p:ph type="pic" sz="quarter" idx="18"/>
          </p:nvPr>
        </p:nvSpPr>
        <p:spPr>
          <a:xfrm>
            <a:off x="480000" y="1592263"/>
            <a:ext cx="5544563" cy="4357688"/>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17" name="Title 1">
            <a:extLst>
              <a:ext uri="{FF2B5EF4-FFF2-40B4-BE49-F238E27FC236}">
                <a16:creationId xmlns:a16="http://schemas.microsoft.com/office/drawing/2014/main" id="{E09043EE-AABB-3D43-B913-B5AE43360986}"/>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20" name="Text Placeholder 4">
            <a:extLst>
              <a:ext uri="{FF2B5EF4-FFF2-40B4-BE49-F238E27FC236}">
                <a16:creationId xmlns:a16="http://schemas.microsoft.com/office/drawing/2014/main" id="{73129248-FBFD-954A-B55D-D93105C099E1}"/>
              </a:ext>
            </a:extLst>
          </p:cNvPr>
          <p:cNvSpPr>
            <a:spLocks noGrp="1"/>
          </p:cNvSpPr>
          <p:nvPr>
            <p:ph type="body" sz="quarter" idx="20"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3641129080"/>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ise content montage">
    <p:spTree>
      <p:nvGrpSpPr>
        <p:cNvPr id="1" name=""/>
        <p:cNvGrpSpPr/>
        <p:nvPr/>
      </p:nvGrpSpPr>
      <p:grpSpPr>
        <a:xfrm>
          <a:off x="0" y="0"/>
          <a:ext cx="0" cy="0"/>
          <a:chOff x="0" y="0"/>
          <a:chExt cx="0" cy="0"/>
        </a:xfrm>
      </p:grpSpPr>
      <p:pic>
        <p:nvPicPr>
          <p:cNvPr id="22" name="Logo">
            <a:extLst>
              <a:ext uri="{FF2B5EF4-FFF2-40B4-BE49-F238E27FC236}">
                <a16:creationId xmlns:a16="http://schemas.microsoft.com/office/drawing/2014/main" id="{0C11A12B-D201-934C-83DE-1B65AE28DBD4}"/>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5" name="Straight Connector 14">
            <a:extLst>
              <a:ext uri="{FF2B5EF4-FFF2-40B4-BE49-F238E27FC236}">
                <a16:creationId xmlns:a16="http://schemas.microsoft.com/office/drawing/2014/main" id="{C356DA0C-D1BE-D54E-A66F-1F9B0DA3C6AA}"/>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6" name="Slide Number Placeholder 5">
            <a:extLst>
              <a:ext uri="{FF2B5EF4-FFF2-40B4-BE49-F238E27FC236}">
                <a16:creationId xmlns:a16="http://schemas.microsoft.com/office/drawing/2014/main" id="{B6F30593-54C3-7444-BD6C-62F7EBAC1EB0}"/>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7" name="Footer Placeholder 4">
            <a:extLst>
              <a:ext uri="{FF2B5EF4-FFF2-40B4-BE49-F238E27FC236}">
                <a16:creationId xmlns:a16="http://schemas.microsoft.com/office/drawing/2014/main" id="{A5E7991D-0B78-C048-8751-2356A80F59C0}"/>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28" name="Content Placeholder 2" descr="Content box">
            <a:extLst>
              <a:ext uri="{FF2B5EF4-FFF2-40B4-BE49-F238E27FC236}">
                <a16:creationId xmlns:a16="http://schemas.microsoft.com/office/drawing/2014/main" id="{12B41031-5953-1A41-9DB9-9AD4FADFC778}"/>
              </a:ext>
            </a:extLst>
          </p:cNvPr>
          <p:cNvSpPr>
            <a:spLocks noGrp="1"/>
          </p:cNvSpPr>
          <p:nvPr>
            <p:ph sz="quarter" idx="24" hasCustomPrompt="1"/>
          </p:nvPr>
        </p:nvSpPr>
        <p:spPr>
          <a:xfrm>
            <a:off x="8075612" y="3856869"/>
            <a:ext cx="3636387" cy="2088000"/>
          </a:xfrm>
          <a:solidFill>
            <a:schemeClr val="bg1"/>
          </a:solidFill>
        </p:spPr>
        <p:txBody>
          <a:bodyPr lIns="360000" tIns="360000" rIns="360000" bIns="360000"/>
          <a:lstStyle>
            <a:lvl1pPr marL="0" indent="0">
              <a:buNone/>
              <a:defRPr sz="1600"/>
            </a:lvl1pPr>
          </a:lstStyle>
          <a:p>
            <a:pPr lvl="0"/>
            <a:r>
              <a:rPr lang="en-US"/>
              <a:t>Add content or delete if not required.</a:t>
            </a:r>
            <a:endParaRPr lang="en-GB"/>
          </a:p>
        </p:txBody>
      </p:sp>
      <p:sp>
        <p:nvSpPr>
          <p:cNvPr id="26" name="Content Placeholder 2" descr="Content box">
            <a:extLst>
              <a:ext uri="{FF2B5EF4-FFF2-40B4-BE49-F238E27FC236}">
                <a16:creationId xmlns:a16="http://schemas.microsoft.com/office/drawing/2014/main" id="{C49033BA-802B-9D4E-86E7-1DCABD905243}"/>
              </a:ext>
            </a:extLst>
          </p:cNvPr>
          <p:cNvSpPr>
            <a:spLocks noGrp="1"/>
          </p:cNvSpPr>
          <p:nvPr>
            <p:ph sz="quarter" idx="22" hasCustomPrompt="1"/>
          </p:nvPr>
        </p:nvSpPr>
        <p:spPr>
          <a:xfrm>
            <a:off x="4271736" y="3844862"/>
            <a:ext cx="3661002" cy="2088000"/>
          </a:xfrm>
          <a:solidFill>
            <a:schemeClr val="bg1"/>
          </a:solidFill>
        </p:spPr>
        <p:txBody>
          <a:bodyPr lIns="360000" tIns="360000" rIns="360000" bIns="360000"/>
          <a:lstStyle>
            <a:lvl1pPr marL="0" indent="0">
              <a:buNone/>
              <a:defRPr sz="1600"/>
            </a:lvl1pPr>
          </a:lstStyle>
          <a:p>
            <a:pPr lvl="0"/>
            <a:r>
              <a:rPr lang="en-US"/>
              <a:t>Add content or delete if not required.</a:t>
            </a:r>
            <a:endParaRPr lang="en-GB"/>
          </a:p>
        </p:txBody>
      </p:sp>
      <p:sp>
        <p:nvSpPr>
          <p:cNvPr id="18" name="Content Placeholder 2" descr="Content box">
            <a:extLst>
              <a:ext uri="{FF2B5EF4-FFF2-40B4-BE49-F238E27FC236}">
                <a16:creationId xmlns:a16="http://schemas.microsoft.com/office/drawing/2014/main" id="{7D56863F-F6CD-E24A-AA3A-95A03E55F183}"/>
              </a:ext>
            </a:extLst>
          </p:cNvPr>
          <p:cNvSpPr>
            <a:spLocks noGrp="1"/>
          </p:cNvSpPr>
          <p:nvPr>
            <p:ph sz="quarter" idx="20" hasCustomPrompt="1"/>
          </p:nvPr>
        </p:nvSpPr>
        <p:spPr>
          <a:xfrm>
            <a:off x="491501" y="3856869"/>
            <a:ext cx="3637361" cy="2088000"/>
          </a:xfrm>
          <a:solidFill>
            <a:schemeClr val="bg1"/>
          </a:solidFill>
        </p:spPr>
        <p:txBody>
          <a:bodyPr lIns="360000" tIns="360000" rIns="360000" bIns="360000"/>
          <a:lstStyle>
            <a:lvl1pPr marL="0" indent="0">
              <a:buNone/>
              <a:defRPr sz="1600"/>
            </a:lvl1pPr>
          </a:lstStyle>
          <a:p>
            <a:pPr lvl="0"/>
            <a:r>
              <a:rPr lang="en-US"/>
              <a:t>Add content or delete if not required.</a:t>
            </a:r>
            <a:endParaRPr lang="en-GB"/>
          </a:p>
        </p:txBody>
      </p:sp>
      <p:sp>
        <p:nvSpPr>
          <p:cNvPr id="30" name="Content Placeholder 2" descr="Content box">
            <a:extLst>
              <a:ext uri="{FF2B5EF4-FFF2-40B4-BE49-F238E27FC236}">
                <a16:creationId xmlns:a16="http://schemas.microsoft.com/office/drawing/2014/main" id="{F5982CB3-F96D-4847-90D1-78412688D8DB}"/>
              </a:ext>
            </a:extLst>
          </p:cNvPr>
          <p:cNvSpPr>
            <a:spLocks noGrp="1"/>
          </p:cNvSpPr>
          <p:nvPr>
            <p:ph sz="quarter" idx="25" hasCustomPrompt="1"/>
          </p:nvPr>
        </p:nvSpPr>
        <p:spPr>
          <a:xfrm>
            <a:off x="8075612" y="1592262"/>
            <a:ext cx="3636387" cy="2088000"/>
          </a:xfrm>
          <a:solidFill>
            <a:schemeClr val="bg1"/>
          </a:solidFill>
        </p:spPr>
        <p:txBody>
          <a:bodyPr lIns="360000" tIns="360000" rIns="360000" bIns="360000"/>
          <a:lstStyle>
            <a:lvl1pPr marL="0" indent="0">
              <a:buNone/>
              <a:defRPr sz="1600"/>
            </a:lvl1pPr>
          </a:lstStyle>
          <a:p>
            <a:pPr lvl="0"/>
            <a:r>
              <a:rPr lang="en-US"/>
              <a:t>Add content or delete if not required.</a:t>
            </a:r>
            <a:endParaRPr lang="en-GB"/>
          </a:p>
        </p:txBody>
      </p:sp>
      <p:sp>
        <p:nvSpPr>
          <p:cNvPr id="27" name="Content Placeholder 2" descr="Content box">
            <a:extLst>
              <a:ext uri="{FF2B5EF4-FFF2-40B4-BE49-F238E27FC236}">
                <a16:creationId xmlns:a16="http://schemas.microsoft.com/office/drawing/2014/main" id="{3B30A9D2-E284-2E4C-A561-386EF0A682B7}"/>
              </a:ext>
            </a:extLst>
          </p:cNvPr>
          <p:cNvSpPr>
            <a:spLocks noGrp="1"/>
          </p:cNvSpPr>
          <p:nvPr>
            <p:ph sz="quarter" idx="23" hasCustomPrompt="1"/>
          </p:nvPr>
        </p:nvSpPr>
        <p:spPr>
          <a:xfrm>
            <a:off x="4259262" y="1592262"/>
            <a:ext cx="3673475" cy="2088000"/>
          </a:xfrm>
          <a:solidFill>
            <a:schemeClr val="bg1"/>
          </a:solidFill>
        </p:spPr>
        <p:txBody>
          <a:bodyPr lIns="360000" tIns="360000" rIns="360000" bIns="360000"/>
          <a:lstStyle>
            <a:lvl1pPr marL="0" indent="0">
              <a:buNone/>
              <a:defRPr sz="1600"/>
            </a:lvl1pPr>
          </a:lstStyle>
          <a:p>
            <a:pPr lvl="0"/>
            <a:r>
              <a:rPr lang="en-US"/>
              <a:t>Add content or delete if not required.</a:t>
            </a:r>
            <a:endParaRPr lang="en-GB"/>
          </a:p>
        </p:txBody>
      </p:sp>
      <p:sp>
        <p:nvSpPr>
          <p:cNvPr id="19" name="Content Placeholder 2" descr="Content box">
            <a:extLst>
              <a:ext uri="{FF2B5EF4-FFF2-40B4-BE49-F238E27FC236}">
                <a16:creationId xmlns:a16="http://schemas.microsoft.com/office/drawing/2014/main" id="{1E65073E-903D-774A-B1F5-49BFBA514392}"/>
              </a:ext>
            </a:extLst>
          </p:cNvPr>
          <p:cNvSpPr>
            <a:spLocks noGrp="1"/>
          </p:cNvSpPr>
          <p:nvPr>
            <p:ph sz="quarter" idx="21" hasCustomPrompt="1"/>
          </p:nvPr>
        </p:nvSpPr>
        <p:spPr>
          <a:xfrm>
            <a:off x="479424" y="1592262"/>
            <a:ext cx="3636963" cy="2088000"/>
          </a:xfrm>
          <a:solidFill>
            <a:schemeClr val="bg1"/>
          </a:solidFill>
        </p:spPr>
        <p:txBody>
          <a:bodyPr lIns="360000" tIns="360000" rIns="360000" bIns="360000"/>
          <a:lstStyle>
            <a:lvl1pPr marL="0" indent="0">
              <a:buNone/>
              <a:defRPr sz="1600"/>
            </a:lvl1pPr>
          </a:lstStyle>
          <a:p>
            <a:pPr lvl="0"/>
            <a:r>
              <a:rPr lang="en-US"/>
              <a:t>Add content or delete if not required.</a:t>
            </a:r>
            <a:endParaRPr lang="en-GB"/>
          </a:p>
        </p:txBody>
      </p:sp>
      <p:sp>
        <p:nvSpPr>
          <p:cNvPr id="24" name="Title 1">
            <a:extLst>
              <a:ext uri="{FF2B5EF4-FFF2-40B4-BE49-F238E27FC236}">
                <a16:creationId xmlns:a16="http://schemas.microsoft.com/office/drawing/2014/main" id="{D35E84DA-6071-AD49-ADD8-6ED4561CF1C4}"/>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29" name="Text Placeholder 4">
            <a:extLst>
              <a:ext uri="{FF2B5EF4-FFF2-40B4-BE49-F238E27FC236}">
                <a16:creationId xmlns:a16="http://schemas.microsoft.com/office/drawing/2014/main" id="{F162B308-0512-BD4B-A204-B0C00FA050D6}"/>
              </a:ext>
            </a:extLst>
          </p:cNvPr>
          <p:cNvSpPr>
            <a:spLocks noGrp="1"/>
          </p:cNvSpPr>
          <p:nvPr>
            <p:ph type="body" sz="quarter" idx="26"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412661613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break slide or statement – symbol">
    <p:bg>
      <p:bgPr>
        <a:solidFill>
          <a:schemeClr val="tx1"/>
        </a:solidFill>
        <a:effectLst/>
      </p:bgPr>
    </p:bg>
    <p:spTree>
      <p:nvGrpSpPr>
        <p:cNvPr id="1" name=""/>
        <p:cNvGrpSpPr/>
        <p:nvPr/>
      </p:nvGrpSpPr>
      <p:grpSpPr>
        <a:xfrm>
          <a:off x="0" y="0"/>
          <a:ext cx="0" cy="0"/>
          <a:chOff x="0" y="0"/>
          <a:chExt cx="0" cy="0"/>
        </a:xfrm>
      </p:grpSpPr>
      <p:grpSp>
        <p:nvGrpSpPr>
          <p:cNvPr id="7" name="Group 6" descr="Large UAL brand colon symbol">
            <a:extLst>
              <a:ext uri="{FF2B5EF4-FFF2-40B4-BE49-F238E27FC236}">
                <a16:creationId xmlns:a16="http://schemas.microsoft.com/office/drawing/2014/main" id="{E4E37A13-D473-BA40-9527-A26177D39334}"/>
              </a:ext>
              <a:ext uri="{C183D7F6-B498-43B3-948B-1728B52AA6E4}">
                <adec:decorative xmlns:adec="http://schemas.microsoft.com/office/drawing/2017/decorative" val="0"/>
              </a:ext>
            </a:extLst>
          </p:cNvPr>
          <p:cNvGrpSpPr/>
          <p:nvPr userDrawn="1"/>
        </p:nvGrpSpPr>
        <p:grpSpPr>
          <a:xfrm>
            <a:off x="5156662" y="610986"/>
            <a:ext cx="1878676" cy="5636027"/>
            <a:chOff x="3429000" y="0"/>
            <a:chExt cx="2286000" cy="6858000"/>
          </a:xfrm>
        </p:grpSpPr>
        <p:sp>
          <p:nvSpPr>
            <p:cNvPr id="8" name="Rectangle 7">
              <a:extLst>
                <a:ext uri="{FF2B5EF4-FFF2-40B4-BE49-F238E27FC236}">
                  <a16:creationId xmlns:a16="http://schemas.microsoft.com/office/drawing/2014/main" id="{0D045CDF-EA93-134D-B504-A522F08E8F3D}"/>
                </a:ext>
              </a:extLst>
            </p:cNvPr>
            <p:cNvSpPr/>
            <p:nvPr userDrawn="1"/>
          </p:nvSpPr>
          <p:spPr>
            <a:xfrm>
              <a:off x="3429000" y="0"/>
              <a:ext cx="2286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AC84F8-E839-CA43-A60E-B83570C53937}"/>
                </a:ext>
              </a:extLst>
            </p:cNvPr>
            <p:cNvSpPr/>
            <p:nvPr userDrawn="1"/>
          </p:nvSpPr>
          <p:spPr>
            <a:xfrm>
              <a:off x="3429000" y="4572000"/>
              <a:ext cx="2286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515CDD45-0E24-824E-8528-54480BCF5819}"/>
              </a:ext>
            </a:extLst>
          </p:cNvPr>
          <p:cNvSpPr>
            <a:spLocks noGrp="1"/>
          </p:cNvSpPr>
          <p:nvPr>
            <p:ph type="ctrTitle" hasCustomPrompt="1"/>
          </p:nvPr>
        </p:nvSpPr>
        <p:spPr>
          <a:xfrm>
            <a:off x="1450975" y="2489662"/>
            <a:ext cx="9290050" cy="1878676"/>
          </a:xfrm>
        </p:spPr>
        <p:txBody>
          <a:bodyPr anchor="ctr"/>
          <a:lstStyle>
            <a:lvl1pPr algn="ctr">
              <a:lnSpc>
                <a:spcPct val="110000"/>
              </a:lnSpc>
              <a:defRPr sz="3400" b="1">
                <a:solidFill>
                  <a:schemeClr val="bg1"/>
                </a:solidFill>
              </a:defRPr>
            </a:lvl1pPr>
          </a:lstStyle>
          <a:p>
            <a:r>
              <a:rPr lang="en-US"/>
              <a:t>Add Section title, quote or statement text </a:t>
            </a:r>
            <a:br>
              <a:rPr lang="en-US"/>
            </a:br>
            <a:r>
              <a:rPr lang="en-US"/>
              <a:t>2 lines max</a:t>
            </a:r>
            <a:endParaRPr lang="en-GB"/>
          </a:p>
        </p:txBody>
      </p:sp>
    </p:spTree>
    <p:extLst>
      <p:ext uri="{BB962C8B-B14F-4D97-AF65-F5344CB8AC3E}">
        <p14:creationId xmlns:p14="http://schemas.microsoft.com/office/powerpoint/2010/main" val="82169937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page image">
    <p:bg>
      <p:bgPr>
        <a:solidFill>
          <a:schemeClr val="bg1"/>
        </a:solidFill>
        <a:effectLst/>
      </p:bgPr>
    </p:bg>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0088D9D9-CB9E-2F46-A0E3-379EAB621619}"/>
              </a:ext>
            </a:extLst>
          </p:cNvPr>
          <p:cNvSpPr>
            <a:spLocks noGrp="1"/>
          </p:cNvSpPr>
          <p:nvPr>
            <p:ph type="pic" sz="quarter" idx="11"/>
          </p:nvPr>
        </p:nvSpPr>
        <p:spPr>
          <a:xfrm>
            <a:off x="-8467" y="0"/>
            <a:ext cx="12200467" cy="6858000"/>
          </a:xfrm>
        </p:spPr>
        <p:txBody>
          <a:bodyPr/>
          <a:lstStyle>
            <a:lvl1pPr marL="0" indent="0">
              <a:buNone/>
              <a:defRPr/>
            </a:lvl1pPr>
          </a:lstStyle>
          <a:p>
            <a:r>
              <a:rPr lang="en-US"/>
              <a:t>Click icon to add picture</a:t>
            </a:r>
          </a:p>
        </p:txBody>
      </p:sp>
      <p:sp>
        <p:nvSpPr>
          <p:cNvPr id="3" name="Text Placeholder 2">
            <a:extLst>
              <a:ext uri="{FF2B5EF4-FFF2-40B4-BE49-F238E27FC236}">
                <a16:creationId xmlns:a16="http://schemas.microsoft.com/office/drawing/2014/main" id="{BE7C82FC-975C-A949-B807-58A6D2759D1D}"/>
              </a:ext>
            </a:extLst>
          </p:cNvPr>
          <p:cNvSpPr>
            <a:spLocks noGrp="1"/>
          </p:cNvSpPr>
          <p:nvPr>
            <p:ph type="body" sz="quarter" idx="13" hasCustomPrompt="1"/>
          </p:nvPr>
        </p:nvSpPr>
        <p:spPr>
          <a:xfrm>
            <a:off x="-8467" y="6220048"/>
            <a:ext cx="2230339" cy="468000"/>
          </a:xfrm>
          <a:solidFill>
            <a:schemeClr val="bg1"/>
          </a:solidFill>
        </p:spPr>
        <p:txBody>
          <a:bodyPr anchor="ctr"/>
          <a:lstStyle>
            <a:lvl1pPr marL="0" indent="0">
              <a:buNone/>
              <a:defRPr sz="1800"/>
            </a:lvl1pPr>
            <a:lvl2pPr marL="432000" indent="0">
              <a:buFontTx/>
              <a:buNone/>
              <a:defRPr sz="1200"/>
            </a:lvl2pPr>
          </a:lstStyle>
          <a:p>
            <a:pPr lvl="1"/>
            <a:r>
              <a:rPr lang="en-US"/>
              <a:t> Image credit</a:t>
            </a:r>
            <a:br>
              <a:rPr lang="en-US"/>
            </a:br>
            <a:r>
              <a:rPr lang="en-US"/>
              <a:t> goes here</a:t>
            </a:r>
          </a:p>
        </p:txBody>
      </p:sp>
      <p:sp>
        <p:nvSpPr>
          <p:cNvPr id="7" name="Text Placeholder 2" descr="Text box with instruction on how to add a full slide image. Delete this box from slide">
            <a:extLst>
              <a:ext uri="{FF2B5EF4-FFF2-40B4-BE49-F238E27FC236}">
                <a16:creationId xmlns:a16="http://schemas.microsoft.com/office/drawing/2014/main" id="{78A0F6EB-7578-CC42-82B5-AFD3AB11FD82}"/>
              </a:ext>
              <a:ext uri="{C183D7F6-B498-43B3-948B-1728B52AA6E4}">
                <adec:decorative xmlns:adec="http://schemas.microsoft.com/office/drawing/2017/decorative" val="0"/>
              </a:ext>
            </a:extLst>
          </p:cNvPr>
          <p:cNvSpPr>
            <a:spLocks noGrp="1"/>
          </p:cNvSpPr>
          <p:nvPr>
            <p:ph type="body" sz="quarter" idx="12" hasCustomPrompt="1"/>
          </p:nvPr>
        </p:nvSpPr>
        <p:spPr>
          <a:xfrm>
            <a:off x="479425" y="1592263"/>
            <a:ext cx="5545138" cy="1393825"/>
          </a:xfrm>
          <a:solidFill>
            <a:schemeClr val="bg2"/>
          </a:solidFill>
        </p:spPr>
        <p:txBody>
          <a:bodyPr lIns="72000" tIns="72000" rIns="72000" bIns="72000"/>
          <a:lstStyle>
            <a:lvl1pPr marL="0" indent="0" algn="ctr">
              <a:buNone/>
              <a:defRPr>
                <a:solidFill>
                  <a:schemeClr val="bg1"/>
                </a:solidFill>
              </a:defRPr>
            </a:lvl1pPr>
            <a:lvl2pPr marL="432000" indent="0">
              <a:buNone/>
              <a:defRPr/>
            </a:lvl2pPr>
            <a:lvl3pPr marL="864000" indent="0">
              <a:buNone/>
              <a:defRPr/>
            </a:lvl3pPr>
            <a:lvl4pPr marL="0" indent="0">
              <a:buNone/>
              <a:defRPr/>
            </a:lvl4pPr>
            <a:lvl5pPr marL="432000" indent="0">
              <a:buNone/>
              <a:defRPr/>
            </a:lvl5pPr>
          </a:lstStyle>
          <a:p>
            <a:pPr lvl="0"/>
            <a:r>
              <a:rPr lang="en-US"/>
              <a:t>Use this slide for full slide images. </a:t>
            </a:r>
            <a:br>
              <a:rPr lang="en-US"/>
            </a:br>
            <a:r>
              <a:rPr lang="en-US"/>
              <a:t>Click on icon to add image. </a:t>
            </a:r>
            <a:br>
              <a:rPr lang="en-US"/>
            </a:br>
            <a:r>
              <a:rPr lang="en-US"/>
              <a:t>Delete this box.</a:t>
            </a:r>
            <a:endParaRPr lang="en-GB"/>
          </a:p>
        </p:txBody>
      </p:sp>
      <p:sp>
        <p:nvSpPr>
          <p:cNvPr id="4" name="Title Placeholder 1">
            <a:extLst>
              <a:ext uri="{FF2B5EF4-FFF2-40B4-BE49-F238E27FC236}">
                <a16:creationId xmlns:a16="http://schemas.microsoft.com/office/drawing/2014/main" id="{FF6C17C8-51A5-284E-8E96-266EA704A3ED}"/>
              </a:ext>
            </a:extLst>
          </p:cNvPr>
          <p:cNvSpPr>
            <a:spLocks noGrp="1"/>
          </p:cNvSpPr>
          <p:nvPr>
            <p:ph type="title" hasCustomPrompt="1"/>
          </p:nvPr>
        </p:nvSpPr>
        <p:spPr>
          <a:xfrm>
            <a:off x="480000" y="509953"/>
            <a:ext cx="11232001" cy="689471"/>
          </a:xfrm>
          <a:prstGeom prst="rect">
            <a:avLst/>
          </a:prstGeom>
        </p:spPr>
        <p:txBody>
          <a:bodyPr vert="horz" lIns="0" tIns="0" rIns="0" bIns="0" rtlCol="0" anchor="b" anchorCtr="0">
            <a:noAutofit/>
          </a:bodyPr>
          <a:lstStyle/>
          <a:p>
            <a:r>
              <a:rPr lang="en-GB" noProof="0"/>
              <a:t>Full page image</a:t>
            </a:r>
            <a:endParaRPr lang="en-GB"/>
          </a:p>
        </p:txBody>
      </p:sp>
    </p:spTree>
    <p:extLst>
      <p:ext uri="{BB962C8B-B14F-4D97-AF65-F5344CB8AC3E}">
        <p14:creationId xmlns:p14="http://schemas.microsoft.com/office/powerpoint/2010/main" val="4169297946"/>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 thank you and contact details">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13991515-FC5A-7B45-B827-6D443E93724A}"/>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6350">
            <a:solidFill>
              <a:schemeClr val="bg1"/>
            </a:solidFill>
            <a:round/>
          </a:ln>
          <a:effectLst/>
        </p:spPr>
        <p:style>
          <a:lnRef idx="2">
            <a:schemeClr val="accent1"/>
          </a:lnRef>
          <a:fillRef idx="0">
            <a:schemeClr val="accent1"/>
          </a:fillRef>
          <a:effectRef idx="1">
            <a:schemeClr val="accent1"/>
          </a:effectRef>
          <a:fontRef idx="minor">
            <a:schemeClr val="tx1"/>
          </a:fontRef>
        </p:style>
      </p:cxnSp>
      <p:pic>
        <p:nvPicPr>
          <p:cNvPr id="9" name="Logo">
            <a:extLst>
              <a:ext uri="{FF2B5EF4-FFF2-40B4-BE49-F238E27FC236}">
                <a16:creationId xmlns:a16="http://schemas.microsoft.com/office/drawing/2014/main" id="{A9BEBF17-AA8F-E149-BB46-2622BB67937F}"/>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537"/>
          <a:stretch/>
        </p:blipFill>
        <p:spPr>
          <a:xfrm>
            <a:off x="461227" y="6167889"/>
            <a:ext cx="872426" cy="454708"/>
          </a:xfrm>
          <a:prstGeom prst="rect">
            <a:avLst/>
          </a:prstGeom>
        </p:spPr>
      </p:pic>
      <p:sp>
        <p:nvSpPr>
          <p:cNvPr id="12" name="TextBox 11">
            <a:extLst>
              <a:ext uri="{FF2B5EF4-FFF2-40B4-BE49-F238E27FC236}">
                <a16:creationId xmlns:a16="http://schemas.microsoft.com/office/drawing/2014/main" id="{CE6882B2-221E-724F-B8AA-2F0E5363E18D}"/>
              </a:ext>
            </a:extLst>
          </p:cNvPr>
          <p:cNvSpPr txBox="1"/>
          <p:nvPr userDrawn="1"/>
        </p:nvSpPr>
        <p:spPr>
          <a:xfrm>
            <a:off x="9012237" y="5610903"/>
            <a:ext cx="2700337" cy="515933"/>
          </a:xfrm>
          <a:prstGeom prst="rect">
            <a:avLst/>
          </a:prstGeom>
          <a:noFill/>
        </p:spPr>
        <p:txBody>
          <a:bodyPr wrap="square" lIns="0" tIns="0" rIns="0" bIns="0" rtlCol="0" anchor="t" anchorCtr="0">
            <a:noAutofit/>
          </a:bodyPr>
          <a:lstStyle/>
          <a:p>
            <a:pPr algn="r"/>
            <a:r>
              <a:rPr lang="en-US" sz="2400" b="1">
                <a:solidFill>
                  <a:schemeClr val="bg1"/>
                </a:solidFill>
              </a:rPr>
              <a:t>arts.ac.uk</a:t>
            </a:r>
          </a:p>
        </p:txBody>
      </p:sp>
      <p:sp>
        <p:nvSpPr>
          <p:cNvPr id="10" name="Title Placeholder 1">
            <a:extLst>
              <a:ext uri="{FF2B5EF4-FFF2-40B4-BE49-F238E27FC236}">
                <a16:creationId xmlns:a16="http://schemas.microsoft.com/office/drawing/2014/main" id="{7AA1D43C-71F1-9D4B-BD31-C7E5E8F2A5DD}"/>
              </a:ext>
            </a:extLst>
          </p:cNvPr>
          <p:cNvSpPr>
            <a:spLocks noGrp="1"/>
          </p:cNvSpPr>
          <p:nvPr>
            <p:ph type="title" hasCustomPrompt="1"/>
          </p:nvPr>
        </p:nvSpPr>
        <p:spPr>
          <a:xfrm>
            <a:off x="480575" y="3429000"/>
            <a:ext cx="2699188" cy="843197"/>
          </a:xfrm>
          <a:prstGeom prst="rect">
            <a:avLst/>
          </a:prstGeom>
        </p:spPr>
        <p:txBody>
          <a:bodyPr vert="horz" lIns="0" tIns="0" rIns="0" bIns="0" rtlCol="0" anchor="ctr" anchorCtr="0">
            <a:noAutofit/>
          </a:bodyPr>
          <a:lstStyle>
            <a:lvl1pPr>
              <a:defRPr>
                <a:solidFill>
                  <a:schemeClr val="bg1"/>
                </a:solidFill>
              </a:defRPr>
            </a:lvl1pPr>
          </a:lstStyle>
          <a:p>
            <a:r>
              <a:rPr lang="en-GB" noProof="0"/>
              <a:t>Thank you</a:t>
            </a:r>
            <a:endParaRPr lang="en-GB"/>
          </a:p>
        </p:txBody>
      </p:sp>
    </p:spTree>
    <p:extLst>
      <p:ext uri="{BB962C8B-B14F-4D97-AF65-F5344CB8AC3E}">
        <p14:creationId xmlns:p14="http://schemas.microsoft.com/office/powerpoint/2010/main" val="3608515883"/>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5AFE-B1FC-4F41-8E86-D9D13B2843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6D5DB6-FA14-44FE-8A74-BC3590E14F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F52EA8-8E4B-4EF0-B6E6-7CA65BA8354C}"/>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5" name="Footer Placeholder 4">
            <a:extLst>
              <a:ext uri="{FF2B5EF4-FFF2-40B4-BE49-F238E27FC236}">
                <a16:creationId xmlns:a16="http://schemas.microsoft.com/office/drawing/2014/main" id="{19587B4E-5F11-4450-98DB-8C981CD398C9}"/>
              </a:ext>
            </a:extLst>
          </p:cNvPr>
          <p:cNvSpPr>
            <a:spLocks noGrp="1"/>
          </p:cNvSpPr>
          <p:nvPr>
            <p:ph type="ftr" sz="quarter" idx="11"/>
          </p:nvPr>
        </p:nvSpPr>
        <p:spPr/>
        <p:txBody>
          <a:bodyPr/>
          <a:lstStyle/>
          <a:p>
            <a:r>
              <a:rPr lang="en-GB"/>
              <a:t>Central Saint Martins Staff Induction  </a:t>
            </a:r>
          </a:p>
        </p:txBody>
      </p:sp>
      <p:sp>
        <p:nvSpPr>
          <p:cNvPr id="6" name="Slide Number Placeholder 5">
            <a:extLst>
              <a:ext uri="{FF2B5EF4-FFF2-40B4-BE49-F238E27FC236}">
                <a16:creationId xmlns:a16="http://schemas.microsoft.com/office/drawing/2014/main" id="{27A3E99C-0CCF-4685-8B93-B9E6422F3F2F}"/>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502057335"/>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23DDA-5365-44BE-9F4B-261DB7B2A9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BA992E-55E1-4EF6-8D01-D8B9E744EE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733542-C8EF-42EB-9EBD-0A066AC195E6}"/>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5" name="Footer Placeholder 4">
            <a:extLst>
              <a:ext uri="{FF2B5EF4-FFF2-40B4-BE49-F238E27FC236}">
                <a16:creationId xmlns:a16="http://schemas.microsoft.com/office/drawing/2014/main" id="{2FC9AD06-3452-4E76-80B9-6D85EEDD3972}"/>
              </a:ext>
            </a:extLst>
          </p:cNvPr>
          <p:cNvSpPr>
            <a:spLocks noGrp="1"/>
          </p:cNvSpPr>
          <p:nvPr>
            <p:ph type="ftr" sz="quarter" idx="11"/>
          </p:nvPr>
        </p:nvSpPr>
        <p:spPr/>
        <p:txBody>
          <a:bodyPr/>
          <a:lstStyle/>
          <a:p>
            <a:r>
              <a:rPr lang="en-GB"/>
              <a:t>Central Saint Martins Staff Induction  </a:t>
            </a:r>
          </a:p>
        </p:txBody>
      </p:sp>
      <p:sp>
        <p:nvSpPr>
          <p:cNvPr id="6" name="Slide Number Placeholder 5">
            <a:extLst>
              <a:ext uri="{FF2B5EF4-FFF2-40B4-BE49-F238E27FC236}">
                <a16:creationId xmlns:a16="http://schemas.microsoft.com/office/drawing/2014/main" id="{8F3C81CA-DA48-4689-827C-35BCEFB30AB4}"/>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2228725973"/>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60C32-60E3-43BA-BB84-F735706D5D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E3954F-DBC9-45A5-B704-696927B1F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B9C8B7-2905-44D9-96E9-75A9CE9BD61E}"/>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5" name="Footer Placeholder 4">
            <a:extLst>
              <a:ext uri="{FF2B5EF4-FFF2-40B4-BE49-F238E27FC236}">
                <a16:creationId xmlns:a16="http://schemas.microsoft.com/office/drawing/2014/main" id="{2CD94A18-D0B8-4B34-8646-78601DEEFC15}"/>
              </a:ext>
            </a:extLst>
          </p:cNvPr>
          <p:cNvSpPr>
            <a:spLocks noGrp="1"/>
          </p:cNvSpPr>
          <p:nvPr>
            <p:ph type="ftr" sz="quarter" idx="11"/>
          </p:nvPr>
        </p:nvSpPr>
        <p:spPr/>
        <p:txBody>
          <a:bodyPr/>
          <a:lstStyle/>
          <a:p>
            <a:r>
              <a:rPr lang="en-GB"/>
              <a:t>Central Saint Martins Staff Induction  </a:t>
            </a:r>
          </a:p>
        </p:txBody>
      </p:sp>
      <p:sp>
        <p:nvSpPr>
          <p:cNvPr id="6" name="Slide Number Placeholder 5">
            <a:extLst>
              <a:ext uri="{FF2B5EF4-FFF2-40B4-BE49-F238E27FC236}">
                <a16:creationId xmlns:a16="http://schemas.microsoft.com/office/drawing/2014/main" id="{B53BFC01-5F56-4C78-8B47-1D359E6BE3B3}"/>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2789681927"/>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72FF1-AEEA-4163-9328-134F3265FF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E9DD1A-1DA4-4E60-838D-EB2235F308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99E52BE-02AB-46FA-A354-2298BAF5AA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BC5E72E-EE63-4EA7-BAB9-8EE4583412C0}"/>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6" name="Footer Placeholder 5">
            <a:extLst>
              <a:ext uri="{FF2B5EF4-FFF2-40B4-BE49-F238E27FC236}">
                <a16:creationId xmlns:a16="http://schemas.microsoft.com/office/drawing/2014/main" id="{8F81491B-157A-42A2-8CF1-E5DD2093B513}"/>
              </a:ext>
            </a:extLst>
          </p:cNvPr>
          <p:cNvSpPr>
            <a:spLocks noGrp="1"/>
          </p:cNvSpPr>
          <p:nvPr>
            <p:ph type="ftr" sz="quarter" idx="11"/>
          </p:nvPr>
        </p:nvSpPr>
        <p:spPr/>
        <p:txBody>
          <a:bodyPr/>
          <a:lstStyle/>
          <a:p>
            <a:r>
              <a:rPr lang="en-GB"/>
              <a:t>Central Saint Martins Staff Induction  </a:t>
            </a:r>
          </a:p>
        </p:txBody>
      </p:sp>
      <p:sp>
        <p:nvSpPr>
          <p:cNvPr id="7" name="Slide Number Placeholder 6">
            <a:extLst>
              <a:ext uri="{FF2B5EF4-FFF2-40B4-BE49-F238E27FC236}">
                <a16:creationId xmlns:a16="http://schemas.microsoft.com/office/drawing/2014/main" id="{9410C9E8-8D24-4CF1-B6A3-32579C67CEBC}"/>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2053562511"/>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3F98-02BA-4DA9-8467-8676EE4DD79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63737D-9EA7-4C24-A4D5-FF523B740E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2FDD96-9E67-401A-98C7-43E325E7C6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2DF711-DA0E-4E13-BBB5-7BDF5D7123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5A3112-8455-4A5A-B891-A4ED197187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7B77D6-E801-403A-9C2E-2A5483FA9CAE}"/>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8" name="Footer Placeholder 7">
            <a:extLst>
              <a:ext uri="{FF2B5EF4-FFF2-40B4-BE49-F238E27FC236}">
                <a16:creationId xmlns:a16="http://schemas.microsoft.com/office/drawing/2014/main" id="{83EE8CC5-E069-481D-9F3F-A4151BC4408A}"/>
              </a:ext>
            </a:extLst>
          </p:cNvPr>
          <p:cNvSpPr>
            <a:spLocks noGrp="1"/>
          </p:cNvSpPr>
          <p:nvPr>
            <p:ph type="ftr" sz="quarter" idx="11"/>
          </p:nvPr>
        </p:nvSpPr>
        <p:spPr/>
        <p:txBody>
          <a:bodyPr/>
          <a:lstStyle/>
          <a:p>
            <a:r>
              <a:rPr lang="en-GB"/>
              <a:t>Central Saint Martins Staff Induction  </a:t>
            </a:r>
          </a:p>
        </p:txBody>
      </p:sp>
      <p:sp>
        <p:nvSpPr>
          <p:cNvPr id="9" name="Slide Number Placeholder 8">
            <a:extLst>
              <a:ext uri="{FF2B5EF4-FFF2-40B4-BE49-F238E27FC236}">
                <a16:creationId xmlns:a16="http://schemas.microsoft.com/office/drawing/2014/main" id="{E7872F27-79E7-43C0-8295-3D9B745F2862}"/>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1041300438"/>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3120-8838-4557-B164-98B7724282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B0E74C3-1EC3-4A84-A6C5-173A04AD9911}"/>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4" name="Footer Placeholder 3">
            <a:extLst>
              <a:ext uri="{FF2B5EF4-FFF2-40B4-BE49-F238E27FC236}">
                <a16:creationId xmlns:a16="http://schemas.microsoft.com/office/drawing/2014/main" id="{532867C9-7414-4EB0-870D-4816E5463368}"/>
              </a:ext>
            </a:extLst>
          </p:cNvPr>
          <p:cNvSpPr>
            <a:spLocks noGrp="1"/>
          </p:cNvSpPr>
          <p:nvPr>
            <p:ph type="ftr" sz="quarter" idx="11"/>
          </p:nvPr>
        </p:nvSpPr>
        <p:spPr/>
        <p:txBody>
          <a:bodyPr/>
          <a:lstStyle/>
          <a:p>
            <a:r>
              <a:rPr lang="en-GB"/>
              <a:t>Central Saint Martins Staff Induction  </a:t>
            </a:r>
          </a:p>
        </p:txBody>
      </p:sp>
      <p:sp>
        <p:nvSpPr>
          <p:cNvPr id="5" name="Slide Number Placeholder 4">
            <a:extLst>
              <a:ext uri="{FF2B5EF4-FFF2-40B4-BE49-F238E27FC236}">
                <a16:creationId xmlns:a16="http://schemas.microsoft.com/office/drawing/2014/main" id="{2BCA4D65-5331-4335-A74B-A9EDB0EF3F45}"/>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4060742390"/>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AC023C-D569-4179-BAF4-45767A23988B}"/>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3" name="Footer Placeholder 2">
            <a:extLst>
              <a:ext uri="{FF2B5EF4-FFF2-40B4-BE49-F238E27FC236}">
                <a16:creationId xmlns:a16="http://schemas.microsoft.com/office/drawing/2014/main" id="{DB0A895B-8A00-4F1A-8309-F52DA776D2FD}"/>
              </a:ext>
            </a:extLst>
          </p:cNvPr>
          <p:cNvSpPr>
            <a:spLocks noGrp="1"/>
          </p:cNvSpPr>
          <p:nvPr>
            <p:ph type="ftr" sz="quarter" idx="11"/>
          </p:nvPr>
        </p:nvSpPr>
        <p:spPr/>
        <p:txBody>
          <a:bodyPr/>
          <a:lstStyle/>
          <a:p>
            <a:r>
              <a:rPr lang="en-GB"/>
              <a:t>Central Saint Martins Staff Induction  </a:t>
            </a:r>
          </a:p>
        </p:txBody>
      </p:sp>
      <p:sp>
        <p:nvSpPr>
          <p:cNvPr id="4" name="Slide Number Placeholder 3">
            <a:extLst>
              <a:ext uri="{FF2B5EF4-FFF2-40B4-BE49-F238E27FC236}">
                <a16:creationId xmlns:a16="http://schemas.microsoft.com/office/drawing/2014/main" id="{5372E13C-9623-41D3-97B7-0A6EA68AE695}"/>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309212524"/>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AFB9C-3BF0-47C4-B2EF-8647CE3E10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6A86151-A0B0-4FF4-96D1-B9DD967559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DE59AA-F382-4F83-A40F-30C67E65F4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14AA2A-3E4E-420F-AEDC-75FAE4310025}"/>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6" name="Footer Placeholder 5">
            <a:extLst>
              <a:ext uri="{FF2B5EF4-FFF2-40B4-BE49-F238E27FC236}">
                <a16:creationId xmlns:a16="http://schemas.microsoft.com/office/drawing/2014/main" id="{15548FC0-1205-48B7-B048-EBFF1F39D20D}"/>
              </a:ext>
            </a:extLst>
          </p:cNvPr>
          <p:cNvSpPr>
            <a:spLocks noGrp="1"/>
          </p:cNvSpPr>
          <p:nvPr>
            <p:ph type="ftr" sz="quarter" idx="11"/>
          </p:nvPr>
        </p:nvSpPr>
        <p:spPr/>
        <p:txBody>
          <a:bodyPr/>
          <a:lstStyle/>
          <a:p>
            <a:r>
              <a:rPr lang="en-GB"/>
              <a:t>Central Saint Martins Staff Induction  </a:t>
            </a:r>
          </a:p>
        </p:txBody>
      </p:sp>
      <p:sp>
        <p:nvSpPr>
          <p:cNvPr id="7" name="Slide Number Placeholder 6">
            <a:extLst>
              <a:ext uri="{FF2B5EF4-FFF2-40B4-BE49-F238E27FC236}">
                <a16:creationId xmlns:a16="http://schemas.microsoft.com/office/drawing/2014/main" id="{01D12949-D121-4B98-AAD6-E042C4F4E0C7}"/>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65333551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slide – dark grey">
    <p:bg>
      <p:bgPr>
        <a:solidFill>
          <a:schemeClr val="tx1">
            <a:lumMod val="65000"/>
            <a:lumOff val="35000"/>
          </a:schemeClr>
        </a:solidFill>
        <a:effectLst/>
      </p:bgPr>
    </p:bg>
    <p:spTree>
      <p:nvGrpSpPr>
        <p:cNvPr id="1" name=""/>
        <p:cNvGrpSpPr/>
        <p:nvPr/>
      </p:nvGrpSpPr>
      <p:grpSpPr>
        <a:xfrm>
          <a:off x="0" y="0"/>
          <a:ext cx="0" cy="0"/>
          <a:chOff x="0" y="0"/>
          <a:chExt cx="0" cy="0"/>
        </a:xfrm>
      </p:grpSpPr>
      <p:pic>
        <p:nvPicPr>
          <p:cNvPr id="11" name="Logo">
            <a:extLst>
              <a:ext uri="{FF2B5EF4-FFF2-40B4-BE49-F238E27FC236}">
                <a16:creationId xmlns:a16="http://schemas.microsoft.com/office/drawing/2014/main" id="{45485254-EAB3-1941-9FF6-8945634D20FC}"/>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537"/>
          <a:stretch/>
        </p:blipFill>
        <p:spPr>
          <a:xfrm>
            <a:off x="461227" y="6167889"/>
            <a:ext cx="872426" cy="454708"/>
          </a:xfrm>
          <a:prstGeom prst="rect">
            <a:avLst/>
          </a:prstGeom>
        </p:spPr>
      </p:pic>
      <p:cxnSp>
        <p:nvCxnSpPr>
          <p:cNvPr id="7" name="Straight Connector 6">
            <a:extLst>
              <a:ext uri="{FF2B5EF4-FFF2-40B4-BE49-F238E27FC236}">
                <a16:creationId xmlns:a16="http://schemas.microsoft.com/office/drawing/2014/main" id="{87638687-87A6-6F46-AAD1-EA4CFA931544}"/>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6350">
            <a:solidFill>
              <a:schemeClr val="bg1"/>
            </a:solidFill>
            <a:round/>
          </a:ln>
          <a:effectLst/>
        </p:spPr>
        <p:style>
          <a:lnRef idx="2">
            <a:schemeClr val="accent1"/>
          </a:lnRef>
          <a:fillRef idx="0">
            <a:schemeClr val="accent1"/>
          </a:fillRef>
          <a:effectRef idx="1">
            <a:schemeClr val="accent1"/>
          </a:effectRef>
          <a:fontRef idx="minor">
            <a:schemeClr val="tx1"/>
          </a:fontRef>
        </p:style>
      </p:cxnSp>
      <p:sp>
        <p:nvSpPr>
          <p:cNvPr id="9" name="Slide Number Placeholder 5">
            <a:extLst>
              <a:ext uri="{FF2B5EF4-FFF2-40B4-BE49-F238E27FC236}">
                <a16:creationId xmlns:a16="http://schemas.microsoft.com/office/drawing/2014/main" id="{39F97D54-560C-9749-BD60-0BBA622B509A}"/>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bg1"/>
                </a:solidFill>
              </a:defRPr>
            </a:lvl1pPr>
          </a:lstStyle>
          <a:p>
            <a:fld id="{2CC19541-5F6E-2C4C-BF21-196C1C8E2E31}" type="slidenum">
              <a:rPr lang="en-GB" smtClean="0"/>
              <a:pPr/>
              <a:t>‹#›</a:t>
            </a:fld>
            <a:r>
              <a:rPr lang="en-GB"/>
              <a:t> </a:t>
            </a:r>
          </a:p>
        </p:txBody>
      </p:sp>
      <p:sp>
        <p:nvSpPr>
          <p:cNvPr id="10" name="Footer Placeholder 4">
            <a:extLst>
              <a:ext uri="{FF2B5EF4-FFF2-40B4-BE49-F238E27FC236}">
                <a16:creationId xmlns:a16="http://schemas.microsoft.com/office/drawing/2014/main" id="{CFBEFAC4-F7AD-C24D-BE28-358262C77772}"/>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bg1"/>
                </a:solidFill>
              </a:defRPr>
            </a:lvl1pPr>
          </a:lstStyle>
          <a:p>
            <a:pPr algn="r"/>
            <a:r>
              <a:rPr lang="en-GB"/>
              <a:t>Central Saint Martins Staff Induction  </a:t>
            </a:r>
          </a:p>
        </p:txBody>
      </p:sp>
      <p:sp>
        <p:nvSpPr>
          <p:cNvPr id="8" name="Title Placeholder 1">
            <a:extLst>
              <a:ext uri="{FF2B5EF4-FFF2-40B4-BE49-F238E27FC236}">
                <a16:creationId xmlns:a16="http://schemas.microsoft.com/office/drawing/2014/main" id="{F92047F7-4CA0-5744-9AC1-E8B42A808F7D}"/>
              </a:ext>
            </a:extLst>
          </p:cNvPr>
          <p:cNvSpPr>
            <a:spLocks noGrp="1"/>
          </p:cNvSpPr>
          <p:nvPr>
            <p:ph type="title" hasCustomPrompt="1"/>
          </p:nvPr>
        </p:nvSpPr>
        <p:spPr>
          <a:xfrm>
            <a:off x="480575" y="1601888"/>
            <a:ext cx="7452164" cy="4348062"/>
          </a:xfrm>
          <a:prstGeom prst="rect">
            <a:avLst/>
          </a:prstGeom>
        </p:spPr>
        <p:txBody>
          <a:bodyPr vert="horz" lIns="0" tIns="0" rIns="0" bIns="0" rtlCol="0" anchor="ctr" anchorCtr="0">
            <a:noAutofit/>
          </a:bodyPr>
          <a:lstStyle>
            <a:lvl1pPr>
              <a:defRPr>
                <a:solidFill>
                  <a:schemeClr val="bg1"/>
                </a:solidFill>
              </a:defRPr>
            </a:lvl1pPr>
          </a:lstStyle>
          <a:p>
            <a:r>
              <a:rPr lang="en-GB" noProof="0"/>
              <a:t>Add introduction text, chapter break or statement</a:t>
            </a:r>
            <a:endParaRPr lang="en-GB"/>
          </a:p>
        </p:txBody>
      </p:sp>
      <p:sp>
        <p:nvSpPr>
          <p:cNvPr id="5" name="Text Placeholder 4">
            <a:extLst>
              <a:ext uri="{FF2B5EF4-FFF2-40B4-BE49-F238E27FC236}">
                <a16:creationId xmlns:a16="http://schemas.microsoft.com/office/drawing/2014/main" id="{A7DB353C-DCFB-A34A-8DF1-AD024339FD9F}"/>
              </a:ext>
            </a:extLst>
          </p:cNvPr>
          <p:cNvSpPr>
            <a:spLocks noGrp="1"/>
          </p:cNvSpPr>
          <p:nvPr>
            <p:ph type="body" sz="quarter" idx="13" hasCustomPrompt="1"/>
          </p:nvPr>
        </p:nvSpPr>
        <p:spPr>
          <a:xfrm>
            <a:off x="480000" y="226294"/>
            <a:ext cx="11233150" cy="280988"/>
          </a:xfrm>
        </p:spPr>
        <p:txBody>
          <a:bodyPr/>
          <a:lstStyle>
            <a:lvl1pPr marL="0" indent="0">
              <a:buNone/>
              <a:defRPr sz="1400" b="1">
                <a:solidFill>
                  <a:schemeClr val="bg1"/>
                </a:solidFill>
              </a:defRPr>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513935384"/>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710A5-1B99-4ACF-82CE-C37A9041F1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ED904E-B11F-4E97-9FEA-86E7C3AE99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E5413D7-6104-4B51-880D-E687CD383F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DB522D-53EE-4B2B-8913-5D4426E8811A}"/>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6" name="Footer Placeholder 5">
            <a:extLst>
              <a:ext uri="{FF2B5EF4-FFF2-40B4-BE49-F238E27FC236}">
                <a16:creationId xmlns:a16="http://schemas.microsoft.com/office/drawing/2014/main" id="{A2DA5D63-E10C-4B1D-A1AF-B3427AEBE54E}"/>
              </a:ext>
            </a:extLst>
          </p:cNvPr>
          <p:cNvSpPr>
            <a:spLocks noGrp="1"/>
          </p:cNvSpPr>
          <p:nvPr>
            <p:ph type="ftr" sz="quarter" idx="11"/>
          </p:nvPr>
        </p:nvSpPr>
        <p:spPr/>
        <p:txBody>
          <a:bodyPr/>
          <a:lstStyle/>
          <a:p>
            <a:r>
              <a:rPr lang="en-GB"/>
              <a:t>Central Saint Martins Staff Induction  </a:t>
            </a:r>
          </a:p>
        </p:txBody>
      </p:sp>
      <p:sp>
        <p:nvSpPr>
          <p:cNvPr id="7" name="Slide Number Placeholder 6">
            <a:extLst>
              <a:ext uri="{FF2B5EF4-FFF2-40B4-BE49-F238E27FC236}">
                <a16:creationId xmlns:a16="http://schemas.microsoft.com/office/drawing/2014/main" id="{45E4F732-F12C-4D2F-BCC9-36C628328DEC}"/>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2997986474"/>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7226E-EF33-4A73-A41E-0214FC3148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87A5A5-7417-49DF-8FEB-5C07181084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33D815-3CF1-49EE-BAED-1BD55130868C}"/>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5" name="Footer Placeholder 4">
            <a:extLst>
              <a:ext uri="{FF2B5EF4-FFF2-40B4-BE49-F238E27FC236}">
                <a16:creationId xmlns:a16="http://schemas.microsoft.com/office/drawing/2014/main" id="{942D94A4-653C-4CC6-B486-530DB2CF700A}"/>
              </a:ext>
            </a:extLst>
          </p:cNvPr>
          <p:cNvSpPr>
            <a:spLocks noGrp="1"/>
          </p:cNvSpPr>
          <p:nvPr>
            <p:ph type="ftr" sz="quarter" idx="11"/>
          </p:nvPr>
        </p:nvSpPr>
        <p:spPr/>
        <p:txBody>
          <a:bodyPr/>
          <a:lstStyle/>
          <a:p>
            <a:r>
              <a:rPr lang="en-GB"/>
              <a:t>Central Saint Martins Staff Induction  </a:t>
            </a:r>
          </a:p>
        </p:txBody>
      </p:sp>
      <p:sp>
        <p:nvSpPr>
          <p:cNvPr id="6" name="Slide Number Placeholder 5">
            <a:extLst>
              <a:ext uri="{FF2B5EF4-FFF2-40B4-BE49-F238E27FC236}">
                <a16:creationId xmlns:a16="http://schemas.microsoft.com/office/drawing/2014/main" id="{BDD9987B-BF64-4E9D-8CD0-78AD2F18F506}"/>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218602747"/>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24B668-C045-4D84-954A-D697E857403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868729-177E-411D-B159-F6FE62E8A5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1160C9-19C3-4115-B164-47C43A7B3AC9}"/>
              </a:ext>
            </a:extLst>
          </p:cNvPr>
          <p:cNvSpPr>
            <a:spLocks noGrp="1"/>
          </p:cNvSpPr>
          <p:nvPr>
            <p:ph type="dt" sz="half" idx="10"/>
          </p:nvPr>
        </p:nvSpPr>
        <p:spPr/>
        <p:txBody>
          <a:bodyPr/>
          <a:lstStyle/>
          <a:p>
            <a:fld id="{D051DD32-AF84-4B79-89AB-2FF0BE5CD3E5}" type="datetimeFigureOut">
              <a:rPr lang="en-GB" smtClean="0"/>
              <a:t>06/05/2025</a:t>
            </a:fld>
            <a:endParaRPr lang="en-GB"/>
          </a:p>
        </p:txBody>
      </p:sp>
      <p:sp>
        <p:nvSpPr>
          <p:cNvPr id="5" name="Footer Placeholder 4">
            <a:extLst>
              <a:ext uri="{FF2B5EF4-FFF2-40B4-BE49-F238E27FC236}">
                <a16:creationId xmlns:a16="http://schemas.microsoft.com/office/drawing/2014/main" id="{9D139D77-FCFC-468D-ADB4-895510C87592}"/>
              </a:ext>
            </a:extLst>
          </p:cNvPr>
          <p:cNvSpPr>
            <a:spLocks noGrp="1"/>
          </p:cNvSpPr>
          <p:nvPr>
            <p:ph type="ftr" sz="quarter" idx="11"/>
          </p:nvPr>
        </p:nvSpPr>
        <p:spPr/>
        <p:txBody>
          <a:bodyPr/>
          <a:lstStyle/>
          <a:p>
            <a:r>
              <a:rPr lang="en-GB"/>
              <a:t>Central Saint Martins Staff Induction  </a:t>
            </a:r>
          </a:p>
        </p:txBody>
      </p:sp>
      <p:sp>
        <p:nvSpPr>
          <p:cNvPr id="6" name="Slide Number Placeholder 5">
            <a:extLst>
              <a:ext uri="{FF2B5EF4-FFF2-40B4-BE49-F238E27FC236}">
                <a16:creationId xmlns:a16="http://schemas.microsoft.com/office/drawing/2014/main" id="{71D44D90-8AC1-4966-AB10-9932C9EF289C}"/>
              </a:ext>
            </a:extLst>
          </p:cNvPr>
          <p:cNvSpPr>
            <a:spLocks noGrp="1"/>
          </p:cNvSpPr>
          <p:nvPr>
            <p:ph type="sldNum" sz="quarter" idx="12"/>
          </p:nvPr>
        </p:nvSpPr>
        <p:spPr/>
        <p:txBody>
          <a:bodyPr/>
          <a:lstStyle/>
          <a:p>
            <a:fld id="{616DA09D-8547-44D2-98EE-EA5164B3C96D}" type="slidenum">
              <a:rPr lang="en-GB" smtClean="0"/>
              <a:t>‹#›</a:t>
            </a:fld>
            <a:endParaRPr lang="en-GB"/>
          </a:p>
        </p:txBody>
      </p:sp>
    </p:spTree>
    <p:extLst>
      <p:ext uri="{BB962C8B-B14F-4D97-AF65-F5344CB8AC3E}">
        <p14:creationId xmlns:p14="http://schemas.microsoft.com/office/powerpoint/2010/main" val="1351948533"/>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slide – light grey">
    <p:bg>
      <p:bgPr>
        <a:solidFill>
          <a:schemeClr val="bg1">
            <a:lumMod val="95000"/>
          </a:schemeClr>
        </a:solidFill>
        <a:effectLst/>
      </p:bgPr>
    </p:bg>
    <p:spTree>
      <p:nvGrpSpPr>
        <p:cNvPr id="1" name=""/>
        <p:cNvGrpSpPr/>
        <p:nvPr/>
      </p:nvGrpSpPr>
      <p:grpSpPr>
        <a:xfrm>
          <a:off x="0" y="0"/>
          <a:ext cx="0" cy="0"/>
          <a:chOff x="0" y="0"/>
          <a:chExt cx="0" cy="0"/>
        </a:xfrm>
      </p:grpSpPr>
      <p:pic>
        <p:nvPicPr>
          <p:cNvPr id="10" name="Logo">
            <a:extLst>
              <a:ext uri="{FF2B5EF4-FFF2-40B4-BE49-F238E27FC236}">
                <a16:creationId xmlns:a16="http://schemas.microsoft.com/office/drawing/2014/main" id="{482C7099-A104-384F-BDA9-BD7D2989FBC0}"/>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7" name="Straight Connector 6">
            <a:extLst>
              <a:ext uri="{FF2B5EF4-FFF2-40B4-BE49-F238E27FC236}">
                <a16:creationId xmlns:a16="http://schemas.microsoft.com/office/drawing/2014/main" id="{87638687-87A6-6F46-AAD1-EA4CFA931544}"/>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6350">
            <a:solidFill>
              <a:schemeClr val="tx1">
                <a:lumMod val="50000"/>
                <a:lumOff val="50000"/>
              </a:schemeClr>
            </a:solidFill>
            <a:round/>
          </a:ln>
          <a:effectLst/>
        </p:spPr>
        <p:style>
          <a:lnRef idx="2">
            <a:schemeClr val="accent1"/>
          </a:lnRef>
          <a:fillRef idx="0">
            <a:schemeClr val="accent1"/>
          </a:fillRef>
          <a:effectRef idx="1">
            <a:schemeClr val="accent1"/>
          </a:effectRef>
          <a:fontRef idx="minor">
            <a:schemeClr val="tx1"/>
          </a:fontRef>
        </p:style>
      </p:cxnSp>
      <p:sp>
        <p:nvSpPr>
          <p:cNvPr id="9" name="Slide Number Placeholder 5">
            <a:extLst>
              <a:ext uri="{FF2B5EF4-FFF2-40B4-BE49-F238E27FC236}">
                <a16:creationId xmlns:a16="http://schemas.microsoft.com/office/drawing/2014/main" id="{DB408155-3457-2846-9BCF-11FB56DCF34B}"/>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1" name="Footer Placeholder 4">
            <a:extLst>
              <a:ext uri="{FF2B5EF4-FFF2-40B4-BE49-F238E27FC236}">
                <a16:creationId xmlns:a16="http://schemas.microsoft.com/office/drawing/2014/main" id="{17A17EA1-5116-8F40-8702-D94B6BF3A76A}"/>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8" name="Title Placeholder 1">
            <a:extLst>
              <a:ext uri="{FF2B5EF4-FFF2-40B4-BE49-F238E27FC236}">
                <a16:creationId xmlns:a16="http://schemas.microsoft.com/office/drawing/2014/main" id="{2ED10ED7-0D2C-2B42-B172-79A652121B24}"/>
              </a:ext>
            </a:extLst>
          </p:cNvPr>
          <p:cNvSpPr>
            <a:spLocks noGrp="1"/>
          </p:cNvSpPr>
          <p:nvPr>
            <p:ph type="title" hasCustomPrompt="1"/>
          </p:nvPr>
        </p:nvSpPr>
        <p:spPr>
          <a:xfrm>
            <a:off x="480575" y="1601888"/>
            <a:ext cx="7452164" cy="4348062"/>
          </a:xfrm>
          <a:prstGeom prst="rect">
            <a:avLst/>
          </a:prstGeom>
        </p:spPr>
        <p:txBody>
          <a:bodyPr vert="horz" lIns="0" tIns="0" rIns="0" bIns="0" rtlCol="0" anchor="ctr" anchorCtr="0">
            <a:noAutofit/>
          </a:bodyPr>
          <a:lstStyle>
            <a:lvl1pPr>
              <a:defRPr>
                <a:solidFill>
                  <a:schemeClr val="tx1"/>
                </a:solidFill>
              </a:defRPr>
            </a:lvl1pPr>
          </a:lstStyle>
          <a:p>
            <a:r>
              <a:rPr lang="en-GB" noProof="0"/>
              <a:t>Add introduction text, chapter break or statement</a:t>
            </a:r>
            <a:endParaRPr lang="en-GB"/>
          </a:p>
        </p:txBody>
      </p:sp>
      <p:sp>
        <p:nvSpPr>
          <p:cNvPr id="5" name="Text Placeholder 4">
            <a:extLst>
              <a:ext uri="{FF2B5EF4-FFF2-40B4-BE49-F238E27FC236}">
                <a16:creationId xmlns:a16="http://schemas.microsoft.com/office/drawing/2014/main" id="{A7DB353C-DCFB-A34A-8DF1-AD024339FD9F}"/>
              </a:ext>
            </a:extLst>
          </p:cNvPr>
          <p:cNvSpPr>
            <a:spLocks noGrp="1"/>
          </p:cNvSpPr>
          <p:nvPr>
            <p:ph type="body" sz="quarter" idx="13"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2470975972"/>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ingle column">
    <p:spTree>
      <p:nvGrpSpPr>
        <p:cNvPr id="1" name=""/>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37768CFC-6AEF-D744-A23B-B3F7B1CC16C5}"/>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pic>
        <p:nvPicPr>
          <p:cNvPr id="21" name="Logo">
            <a:extLst>
              <a:ext uri="{FF2B5EF4-FFF2-40B4-BE49-F238E27FC236}">
                <a16:creationId xmlns:a16="http://schemas.microsoft.com/office/drawing/2014/main" id="{565EDE85-0F86-2143-AD89-1533A6A793CC}"/>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sp>
        <p:nvSpPr>
          <p:cNvPr id="10" name="Slide Number Placeholder 5">
            <a:extLst>
              <a:ext uri="{FF2B5EF4-FFF2-40B4-BE49-F238E27FC236}">
                <a16:creationId xmlns:a16="http://schemas.microsoft.com/office/drawing/2014/main" id="{D93710B7-7EB9-FA45-A0FE-45B364844F30}"/>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2" name="Footer Placeholder 4">
            <a:extLst>
              <a:ext uri="{FF2B5EF4-FFF2-40B4-BE49-F238E27FC236}">
                <a16:creationId xmlns:a16="http://schemas.microsoft.com/office/drawing/2014/main" id="{F244053C-E493-6C4D-9CEF-16DB2081F03D}"/>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5" name="Text Placeholder 4">
            <a:extLst>
              <a:ext uri="{FF2B5EF4-FFF2-40B4-BE49-F238E27FC236}">
                <a16:creationId xmlns:a16="http://schemas.microsoft.com/office/drawing/2014/main" id="{1AA3A0A6-2360-E749-813F-4C2BB76956BA}"/>
              </a:ext>
            </a:extLst>
          </p:cNvPr>
          <p:cNvSpPr>
            <a:spLocks noGrp="1"/>
          </p:cNvSpPr>
          <p:nvPr>
            <p:ph type="body" sz="quarter" idx="15"/>
          </p:nvPr>
        </p:nvSpPr>
        <p:spPr>
          <a:xfrm>
            <a:off x="479426" y="1592263"/>
            <a:ext cx="8388349" cy="4357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itle 1">
            <a:extLst>
              <a:ext uri="{FF2B5EF4-FFF2-40B4-BE49-F238E27FC236}">
                <a16:creationId xmlns:a16="http://schemas.microsoft.com/office/drawing/2014/main" id="{C36DDD88-F5A8-0D44-B7D8-EAAB62AC4A28}"/>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9" name="Text Placeholder 4">
            <a:extLst>
              <a:ext uri="{FF2B5EF4-FFF2-40B4-BE49-F238E27FC236}">
                <a16:creationId xmlns:a16="http://schemas.microsoft.com/office/drawing/2014/main" id="{F7DE77F0-5E8F-F445-AB32-F30736265559}"/>
              </a:ext>
            </a:extLst>
          </p:cNvPr>
          <p:cNvSpPr>
            <a:spLocks noGrp="1"/>
          </p:cNvSpPr>
          <p:nvPr>
            <p:ph type="body" sz="quarter" idx="13"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554224333"/>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two column">
    <p:spTree>
      <p:nvGrpSpPr>
        <p:cNvPr id="1" name=""/>
        <p:cNvGrpSpPr/>
        <p:nvPr/>
      </p:nvGrpSpPr>
      <p:grpSpPr>
        <a:xfrm>
          <a:off x="0" y="0"/>
          <a:ext cx="0" cy="0"/>
          <a:chOff x="0" y="0"/>
          <a:chExt cx="0" cy="0"/>
        </a:xfrm>
      </p:grpSpPr>
      <p:pic>
        <p:nvPicPr>
          <p:cNvPr id="14" name="Logo">
            <a:extLst>
              <a:ext uri="{FF2B5EF4-FFF2-40B4-BE49-F238E27FC236}">
                <a16:creationId xmlns:a16="http://schemas.microsoft.com/office/drawing/2014/main" id="{66794262-2DF4-C04A-8D7B-C6A41ABA887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2" name="Straight Connector 11">
            <a:extLst>
              <a:ext uri="{FF2B5EF4-FFF2-40B4-BE49-F238E27FC236}">
                <a16:creationId xmlns:a16="http://schemas.microsoft.com/office/drawing/2014/main" id="{EA99F18A-DC93-8D43-B5EA-B3DEB27CA050}"/>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3" name="Slide Number Placeholder 5">
            <a:extLst>
              <a:ext uri="{FF2B5EF4-FFF2-40B4-BE49-F238E27FC236}">
                <a16:creationId xmlns:a16="http://schemas.microsoft.com/office/drawing/2014/main" id="{6F507F58-E567-5F48-A2BB-D93CE6CA19D6}"/>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8" name="Footer Placeholder 4">
            <a:extLst>
              <a:ext uri="{FF2B5EF4-FFF2-40B4-BE49-F238E27FC236}">
                <a16:creationId xmlns:a16="http://schemas.microsoft.com/office/drawing/2014/main" id="{6999A4BE-B528-B04B-85B9-C6C54914FB1F}"/>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5" name="Text Placeholder 4">
            <a:extLst>
              <a:ext uri="{FF2B5EF4-FFF2-40B4-BE49-F238E27FC236}">
                <a16:creationId xmlns:a16="http://schemas.microsoft.com/office/drawing/2014/main" id="{1AA3A0A6-2360-E749-813F-4C2BB76956BA}"/>
              </a:ext>
            </a:extLst>
          </p:cNvPr>
          <p:cNvSpPr>
            <a:spLocks noGrp="1"/>
          </p:cNvSpPr>
          <p:nvPr>
            <p:ph type="body" sz="quarter" idx="15"/>
          </p:nvPr>
        </p:nvSpPr>
        <p:spPr>
          <a:xfrm>
            <a:off x="479426" y="1592263"/>
            <a:ext cx="11232573" cy="4357686"/>
          </a:xfrm>
        </p:spPr>
        <p:txBody>
          <a:bodyPr numCol="2" spcCol="720000"/>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itle 1">
            <a:extLst>
              <a:ext uri="{FF2B5EF4-FFF2-40B4-BE49-F238E27FC236}">
                <a16:creationId xmlns:a16="http://schemas.microsoft.com/office/drawing/2014/main" id="{0380B404-1F62-4A41-813F-C9C69982E6F1}"/>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9" name="Text Placeholder 4">
            <a:extLst>
              <a:ext uri="{FF2B5EF4-FFF2-40B4-BE49-F238E27FC236}">
                <a16:creationId xmlns:a16="http://schemas.microsoft.com/office/drawing/2014/main" id="{24C29ADA-2C74-8848-9D73-1968630AA92F}"/>
              </a:ext>
            </a:extLst>
          </p:cNvPr>
          <p:cNvSpPr>
            <a:spLocks noGrp="1"/>
          </p:cNvSpPr>
          <p:nvPr>
            <p:ph type="body" sz="quarter" idx="13"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258798727"/>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three column">
    <p:spTree>
      <p:nvGrpSpPr>
        <p:cNvPr id="1" name=""/>
        <p:cNvGrpSpPr/>
        <p:nvPr/>
      </p:nvGrpSpPr>
      <p:grpSpPr>
        <a:xfrm>
          <a:off x="0" y="0"/>
          <a:ext cx="0" cy="0"/>
          <a:chOff x="0" y="0"/>
          <a:chExt cx="0" cy="0"/>
        </a:xfrm>
      </p:grpSpPr>
      <p:pic>
        <p:nvPicPr>
          <p:cNvPr id="14" name="Logo">
            <a:extLst>
              <a:ext uri="{FF2B5EF4-FFF2-40B4-BE49-F238E27FC236}">
                <a16:creationId xmlns:a16="http://schemas.microsoft.com/office/drawing/2014/main" id="{66794262-2DF4-C04A-8D7B-C6A41ABA887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2" name="Straight Connector 11">
            <a:extLst>
              <a:ext uri="{FF2B5EF4-FFF2-40B4-BE49-F238E27FC236}">
                <a16:creationId xmlns:a16="http://schemas.microsoft.com/office/drawing/2014/main" id="{A96CFDA8-D52D-404B-9F32-67F3F898B7EE}"/>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3" name="Slide Number Placeholder 5">
            <a:extLst>
              <a:ext uri="{FF2B5EF4-FFF2-40B4-BE49-F238E27FC236}">
                <a16:creationId xmlns:a16="http://schemas.microsoft.com/office/drawing/2014/main" id="{029C99F5-47F2-ED4E-A070-12B5B7C3CD01}"/>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8" name="Footer Placeholder 4">
            <a:extLst>
              <a:ext uri="{FF2B5EF4-FFF2-40B4-BE49-F238E27FC236}">
                <a16:creationId xmlns:a16="http://schemas.microsoft.com/office/drawing/2014/main" id="{31CFFB53-9114-8B44-A6EB-A212D0D24CBB}"/>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5" name="Text Placeholder 4">
            <a:extLst>
              <a:ext uri="{FF2B5EF4-FFF2-40B4-BE49-F238E27FC236}">
                <a16:creationId xmlns:a16="http://schemas.microsoft.com/office/drawing/2014/main" id="{1AA3A0A6-2360-E749-813F-4C2BB76956BA}"/>
              </a:ext>
            </a:extLst>
          </p:cNvPr>
          <p:cNvSpPr>
            <a:spLocks noGrp="1"/>
          </p:cNvSpPr>
          <p:nvPr>
            <p:ph type="body" sz="quarter" idx="15"/>
          </p:nvPr>
        </p:nvSpPr>
        <p:spPr>
          <a:xfrm>
            <a:off x="479426" y="1592263"/>
            <a:ext cx="11232573" cy="4357686"/>
          </a:xfrm>
        </p:spPr>
        <p:txBody>
          <a:bodyPr numCol="3" spcCol="360000"/>
          <a:lstStyle>
            <a:lvl1pPr>
              <a:defRPr/>
            </a:lvl1pPr>
            <a:lvl2pPr>
              <a:defRPr/>
            </a:lvl2pPr>
            <a:lvl3pPr>
              <a:defRPr/>
            </a:lvl3pPr>
            <a:lvl4pPr>
              <a:defRPr/>
            </a:lvl4pPr>
            <a:lvl5pPr marL="4320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itle 1">
            <a:extLst>
              <a:ext uri="{FF2B5EF4-FFF2-40B4-BE49-F238E27FC236}">
                <a16:creationId xmlns:a16="http://schemas.microsoft.com/office/drawing/2014/main" id="{0380B404-1F62-4A41-813F-C9C69982E6F1}"/>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9" name="Text Placeholder 4">
            <a:extLst>
              <a:ext uri="{FF2B5EF4-FFF2-40B4-BE49-F238E27FC236}">
                <a16:creationId xmlns:a16="http://schemas.microsoft.com/office/drawing/2014/main" id="{24C29ADA-2C74-8848-9D73-1968630AA92F}"/>
              </a:ext>
            </a:extLst>
          </p:cNvPr>
          <p:cNvSpPr>
            <a:spLocks noGrp="1"/>
          </p:cNvSpPr>
          <p:nvPr>
            <p:ph type="body" sz="quarter" idx="13"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1423970174"/>
      </p:ext>
    </p:extLst>
  </p:cSld>
  <p:clrMapOvr>
    <a:masterClrMapping/>
  </p:clrMapOvr>
  <p:hf hdr="0" dt="0"/>
  <p:extLst>
    <p:ext uri="{DCECCB84-F9BA-43D5-87BE-67443E8EF086}">
      <p15:sldGuideLst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pic>
        <p:nvPicPr>
          <p:cNvPr id="14" name="Logo">
            <a:extLst>
              <a:ext uri="{FF2B5EF4-FFF2-40B4-BE49-F238E27FC236}">
                <a16:creationId xmlns:a16="http://schemas.microsoft.com/office/drawing/2014/main" id="{4155C6A9-3B61-AD46-82C6-D6E49C910A0D}"/>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2" name="Straight Connector 11">
            <a:extLst>
              <a:ext uri="{FF2B5EF4-FFF2-40B4-BE49-F238E27FC236}">
                <a16:creationId xmlns:a16="http://schemas.microsoft.com/office/drawing/2014/main" id="{26DD6696-3FA5-8E4E-B7A1-26C67A1C974F}"/>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9" name="Footer Placeholder 4">
            <a:extLst>
              <a:ext uri="{FF2B5EF4-FFF2-40B4-BE49-F238E27FC236}">
                <a16:creationId xmlns:a16="http://schemas.microsoft.com/office/drawing/2014/main" id="{0C3FEA33-AC9B-6043-9DDD-CE162D572A6B}"/>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3" name="Slide Number Placeholder 5">
            <a:extLst>
              <a:ext uri="{FF2B5EF4-FFF2-40B4-BE49-F238E27FC236}">
                <a16:creationId xmlns:a16="http://schemas.microsoft.com/office/drawing/2014/main" id="{58FE6DA1-D5C2-9742-9034-655CED407756}"/>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18" name="Content Placeholder 11" descr="Add chart, table or image here">
            <a:extLst>
              <a:ext uri="{FF2B5EF4-FFF2-40B4-BE49-F238E27FC236}">
                <a16:creationId xmlns:a16="http://schemas.microsoft.com/office/drawing/2014/main" id="{A6E03B43-8C85-3146-B22E-4FD9A082F70A}"/>
              </a:ext>
            </a:extLst>
          </p:cNvPr>
          <p:cNvSpPr>
            <a:spLocks noGrp="1"/>
          </p:cNvSpPr>
          <p:nvPr>
            <p:ph sz="quarter" idx="16" hasCustomPrompt="1"/>
          </p:nvPr>
        </p:nvSpPr>
        <p:spPr>
          <a:xfrm>
            <a:off x="6191251" y="1592262"/>
            <a:ext cx="5520267" cy="4357687"/>
          </a:xfrm>
        </p:spPr>
        <p:txBody>
          <a:bodyPr/>
          <a:lstStyle>
            <a:lvl1pPr marL="0" indent="0">
              <a:buNone/>
              <a:defRPr sz="1600"/>
            </a:lvl1pPr>
          </a:lstStyle>
          <a:p>
            <a:pPr lvl="0"/>
            <a:r>
              <a:rPr lang="en-US"/>
              <a:t>Add chart/table/photo</a:t>
            </a:r>
            <a:endParaRPr lang="en-GB"/>
          </a:p>
        </p:txBody>
      </p:sp>
      <p:sp>
        <p:nvSpPr>
          <p:cNvPr id="5" name="Text Placeholder 4">
            <a:extLst>
              <a:ext uri="{FF2B5EF4-FFF2-40B4-BE49-F238E27FC236}">
                <a16:creationId xmlns:a16="http://schemas.microsoft.com/office/drawing/2014/main" id="{1AA3A0A6-2360-E749-813F-4C2BB76956BA}"/>
              </a:ext>
            </a:extLst>
          </p:cNvPr>
          <p:cNvSpPr>
            <a:spLocks noGrp="1"/>
          </p:cNvSpPr>
          <p:nvPr>
            <p:ph type="body" sz="quarter" idx="15"/>
          </p:nvPr>
        </p:nvSpPr>
        <p:spPr>
          <a:xfrm>
            <a:off x="479426" y="1592263"/>
            <a:ext cx="5520573" cy="4357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itle 1">
            <a:extLst>
              <a:ext uri="{FF2B5EF4-FFF2-40B4-BE49-F238E27FC236}">
                <a16:creationId xmlns:a16="http://schemas.microsoft.com/office/drawing/2014/main" id="{75BF9F6A-185E-D049-AB08-15D7583E12A2}"/>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16" name="Text Placeholder 4">
            <a:extLst>
              <a:ext uri="{FF2B5EF4-FFF2-40B4-BE49-F238E27FC236}">
                <a16:creationId xmlns:a16="http://schemas.microsoft.com/office/drawing/2014/main" id="{68EFA127-AF66-DF47-AE0A-5AE59DEEA3CA}"/>
              </a:ext>
            </a:extLst>
          </p:cNvPr>
          <p:cNvSpPr>
            <a:spLocks noGrp="1"/>
          </p:cNvSpPr>
          <p:nvPr>
            <p:ph type="body" sz="quarter" idx="13"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456931914"/>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two images">
    <p:spTree>
      <p:nvGrpSpPr>
        <p:cNvPr id="1" name=""/>
        <p:cNvGrpSpPr/>
        <p:nvPr/>
      </p:nvGrpSpPr>
      <p:grpSpPr>
        <a:xfrm>
          <a:off x="0" y="0"/>
          <a:ext cx="0" cy="0"/>
          <a:chOff x="0" y="0"/>
          <a:chExt cx="0" cy="0"/>
        </a:xfrm>
      </p:grpSpPr>
      <p:pic>
        <p:nvPicPr>
          <p:cNvPr id="16" name="Logo">
            <a:extLst>
              <a:ext uri="{FF2B5EF4-FFF2-40B4-BE49-F238E27FC236}">
                <a16:creationId xmlns:a16="http://schemas.microsoft.com/office/drawing/2014/main" id="{725E32CE-9DAF-8843-B91B-5FF1BEC40A9D}"/>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8025"/>
          <a:stretch/>
        </p:blipFill>
        <p:spPr>
          <a:xfrm>
            <a:off x="462898" y="6170212"/>
            <a:ext cx="867454" cy="456367"/>
          </a:xfrm>
          <a:prstGeom prst="rect">
            <a:avLst/>
          </a:prstGeom>
        </p:spPr>
      </p:pic>
      <p:cxnSp>
        <p:nvCxnSpPr>
          <p:cNvPr id="13" name="Straight Connector 12">
            <a:extLst>
              <a:ext uri="{FF2B5EF4-FFF2-40B4-BE49-F238E27FC236}">
                <a16:creationId xmlns:a16="http://schemas.microsoft.com/office/drawing/2014/main" id="{2331FF65-03E8-8A49-B200-30B7E9B5FC39}"/>
              </a:ext>
              <a:ext uri="{C183D7F6-B498-43B3-948B-1728B52AA6E4}">
                <adec:decorative xmlns:adec="http://schemas.microsoft.com/office/drawing/2017/decorative" val="1"/>
              </a:ext>
            </a:extLst>
          </p:cNvPr>
          <p:cNvCxnSpPr>
            <a:cxnSpLocks/>
          </p:cNvCxnSpPr>
          <p:nvPr userDrawn="1"/>
        </p:nvCxnSpPr>
        <p:spPr>
          <a:xfrm>
            <a:off x="479426" y="6097460"/>
            <a:ext cx="11233149" cy="0"/>
          </a:xfrm>
          <a:prstGeom prst="line">
            <a:avLst/>
          </a:prstGeom>
          <a:ln w="3175">
            <a:solidFill>
              <a:schemeClr val="tx1">
                <a:lumMod val="95000"/>
                <a:lumOff val="5000"/>
              </a:schemeClr>
            </a:solidFill>
            <a:round/>
          </a:ln>
          <a:effectLst/>
        </p:spPr>
        <p:style>
          <a:lnRef idx="2">
            <a:schemeClr val="accent1"/>
          </a:lnRef>
          <a:fillRef idx="0">
            <a:schemeClr val="accent1"/>
          </a:fillRef>
          <a:effectRef idx="1">
            <a:schemeClr val="accent1"/>
          </a:effectRef>
          <a:fontRef idx="minor">
            <a:schemeClr val="tx1"/>
          </a:fontRef>
        </p:style>
      </p:cxnSp>
      <p:sp>
        <p:nvSpPr>
          <p:cNvPr id="14" name="Slide Number Placeholder 5">
            <a:extLst>
              <a:ext uri="{FF2B5EF4-FFF2-40B4-BE49-F238E27FC236}">
                <a16:creationId xmlns:a16="http://schemas.microsoft.com/office/drawing/2014/main" id="{63848389-282B-0C4B-90ED-D81CEE670DA9}"/>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22" name="Footer Placeholder 4">
            <a:extLst>
              <a:ext uri="{FF2B5EF4-FFF2-40B4-BE49-F238E27FC236}">
                <a16:creationId xmlns:a16="http://schemas.microsoft.com/office/drawing/2014/main" id="{3FCB8051-DAAA-514B-972B-6B1708BD24EF}"/>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18" name="Picture Placeholder 3" descr="Add image here or remove placeholder box if not required">
            <a:extLst>
              <a:ext uri="{FF2B5EF4-FFF2-40B4-BE49-F238E27FC236}">
                <a16:creationId xmlns:a16="http://schemas.microsoft.com/office/drawing/2014/main" id="{856F6CC8-311C-B64C-8916-5A1222AAACF9}"/>
              </a:ext>
            </a:extLst>
          </p:cNvPr>
          <p:cNvSpPr>
            <a:spLocks noGrp="1"/>
          </p:cNvSpPr>
          <p:nvPr>
            <p:ph type="pic" sz="quarter" idx="16"/>
          </p:nvPr>
        </p:nvSpPr>
        <p:spPr>
          <a:xfrm>
            <a:off x="8075613" y="3843729"/>
            <a:ext cx="3636000" cy="2088000"/>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15" name="Picture Placeholder 3" descr="Add image here"/>
          <p:cNvSpPr>
            <a:spLocks noGrp="1"/>
          </p:cNvSpPr>
          <p:nvPr>
            <p:ph type="pic" sz="quarter" idx="10"/>
          </p:nvPr>
        </p:nvSpPr>
        <p:spPr>
          <a:xfrm>
            <a:off x="8075613" y="1602536"/>
            <a:ext cx="3636387" cy="2088000"/>
          </a:xfrm>
          <a:prstGeom prst="rect">
            <a:avLst/>
          </a:prstGeom>
        </p:spPr>
        <p:txBody>
          <a:bodyPr anchor="t" anchorCtr="0"/>
          <a:lstStyle>
            <a:lvl1pPr marL="0" indent="0" algn="ctr">
              <a:buNone/>
              <a:defRPr sz="1600">
                <a:solidFill>
                  <a:schemeClr val="tx1"/>
                </a:solidFill>
              </a:defRPr>
            </a:lvl1pPr>
          </a:lstStyle>
          <a:p>
            <a:r>
              <a:rPr lang="en-US"/>
              <a:t>Click icon to add picture</a:t>
            </a:r>
            <a:endParaRPr lang="en-GB"/>
          </a:p>
        </p:txBody>
      </p:sp>
      <p:sp>
        <p:nvSpPr>
          <p:cNvPr id="5" name="Text Placeholder 4">
            <a:extLst>
              <a:ext uri="{FF2B5EF4-FFF2-40B4-BE49-F238E27FC236}">
                <a16:creationId xmlns:a16="http://schemas.microsoft.com/office/drawing/2014/main" id="{1AA3A0A6-2360-E749-813F-4C2BB76956BA}"/>
              </a:ext>
            </a:extLst>
          </p:cNvPr>
          <p:cNvSpPr>
            <a:spLocks noGrp="1"/>
          </p:cNvSpPr>
          <p:nvPr>
            <p:ph type="body" sz="quarter" idx="15"/>
          </p:nvPr>
        </p:nvSpPr>
        <p:spPr>
          <a:xfrm>
            <a:off x="479998" y="1602535"/>
            <a:ext cx="6479602" cy="4347415"/>
          </a:xfrm>
        </p:spPr>
        <p:txBody>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itle 1">
            <a:extLst>
              <a:ext uri="{FF2B5EF4-FFF2-40B4-BE49-F238E27FC236}">
                <a16:creationId xmlns:a16="http://schemas.microsoft.com/office/drawing/2014/main" id="{2F15A368-1733-764C-B16B-70BDFCDA4CD0}"/>
              </a:ext>
            </a:extLst>
          </p:cNvPr>
          <p:cNvSpPr>
            <a:spLocks noGrp="1"/>
          </p:cNvSpPr>
          <p:nvPr>
            <p:ph type="ctrTitle" hasCustomPrompt="1"/>
          </p:nvPr>
        </p:nvSpPr>
        <p:spPr>
          <a:xfrm>
            <a:off x="480575" y="479699"/>
            <a:ext cx="11232000" cy="720000"/>
          </a:xfrm>
        </p:spPr>
        <p:txBody>
          <a:bodyPr anchor="b" anchorCtr="0"/>
          <a:lstStyle>
            <a:lvl1pPr algn="l">
              <a:defRPr sz="3800">
                <a:solidFill>
                  <a:schemeClr val="tx1"/>
                </a:solidFill>
              </a:defRPr>
            </a:lvl1pPr>
          </a:lstStyle>
          <a:p>
            <a:r>
              <a:rPr lang="en-GB" noProof="0"/>
              <a:t>Add Title</a:t>
            </a:r>
          </a:p>
        </p:txBody>
      </p:sp>
      <p:sp>
        <p:nvSpPr>
          <p:cNvPr id="21" name="Text Placeholder 4">
            <a:extLst>
              <a:ext uri="{FF2B5EF4-FFF2-40B4-BE49-F238E27FC236}">
                <a16:creationId xmlns:a16="http://schemas.microsoft.com/office/drawing/2014/main" id="{DE77F893-67C0-CE4F-A59D-E2C0A7A456E9}"/>
              </a:ext>
            </a:extLst>
          </p:cNvPr>
          <p:cNvSpPr>
            <a:spLocks noGrp="1"/>
          </p:cNvSpPr>
          <p:nvPr>
            <p:ph type="body" sz="quarter" idx="13" hasCustomPrompt="1"/>
          </p:nvPr>
        </p:nvSpPr>
        <p:spPr>
          <a:xfrm>
            <a:off x="480000" y="226294"/>
            <a:ext cx="11233150" cy="280988"/>
          </a:xfrm>
        </p:spPr>
        <p:txBody>
          <a:bodyPr/>
          <a:lstStyle>
            <a:lvl1pPr marL="0" indent="0">
              <a:buNone/>
              <a:defRPr sz="1400" b="1"/>
            </a:lvl1pPr>
            <a:lvl2pPr marL="432000" indent="0">
              <a:buNone/>
              <a:defRPr sz="1600"/>
            </a:lvl2pPr>
            <a:lvl3pPr marL="432000" indent="0">
              <a:buNone/>
              <a:defRPr sz="1600"/>
            </a:lvl3pPr>
            <a:lvl4pPr marL="0" indent="0">
              <a:buNone/>
              <a:defRPr sz="1600"/>
            </a:lvl4pPr>
            <a:lvl5pPr marL="432000" indent="0">
              <a:buNone/>
              <a:defRPr sz="1600"/>
            </a:lvl5pPr>
          </a:lstStyle>
          <a:p>
            <a:pPr lvl="0"/>
            <a:r>
              <a:rPr lang="en-US"/>
              <a:t>Optional chapter heading </a:t>
            </a:r>
          </a:p>
        </p:txBody>
      </p:sp>
    </p:spTree>
    <p:extLst>
      <p:ext uri="{BB962C8B-B14F-4D97-AF65-F5344CB8AC3E}">
        <p14:creationId xmlns:p14="http://schemas.microsoft.com/office/powerpoint/2010/main" val="3239530483"/>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2.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042AE4E-44FE-7E4B-AF1A-860913C2F474}"/>
              </a:ext>
            </a:extLst>
          </p:cNvPr>
          <p:cNvSpPr>
            <a:spLocks noGrp="1"/>
          </p:cNvSpPr>
          <p:nvPr>
            <p:ph type="sldNum" sz="quarter" idx="4"/>
          </p:nvPr>
        </p:nvSpPr>
        <p:spPr>
          <a:xfrm>
            <a:off x="11297920" y="6356351"/>
            <a:ext cx="414080" cy="365125"/>
          </a:xfrm>
          <a:prstGeom prst="rect">
            <a:avLst/>
          </a:prstGeom>
        </p:spPr>
        <p:txBody>
          <a:bodyPr vert="horz" lIns="0" tIns="0" rIns="0" bIns="0" rtlCol="0" anchor="ctr"/>
          <a:lstStyle>
            <a:lvl1pPr algn="r">
              <a:defRPr sz="1200">
                <a:solidFill>
                  <a:schemeClr val="tx1"/>
                </a:solidFill>
              </a:defRPr>
            </a:lvl1pPr>
          </a:lstStyle>
          <a:p>
            <a:fld id="{2CC19541-5F6E-2C4C-BF21-196C1C8E2E31}" type="slidenum">
              <a:rPr lang="en-GB" smtClean="0"/>
              <a:pPr/>
              <a:t>‹#›</a:t>
            </a:fld>
            <a:r>
              <a:rPr lang="en-GB"/>
              <a:t> </a:t>
            </a:r>
          </a:p>
        </p:txBody>
      </p:sp>
      <p:sp>
        <p:nvSpPr>
          <p:cNvPr id="5" name="Footer Placeholder 4">
            <a:extLst>
              <a:ext uri="{FF2B5EF4-FFF2-40B4-BE49-F238E27FC236}">
                <a16:creationId xmlns:a16="http://schemas.microsoft.com/office/drawing/2014/main" id="{B5249DCB-2F53-A44C-9480-CDBE29F0F244}"/>
              </a:ext>
            </a:extLst>
          </p:cNvPr>
          <p:cNvSpPr>
            <a:spLocks noGrp="1"/>
          </p:cNvSpPr>
          <p:nvPr>
            <p:ph type="ftr" sz="quarter" idx="3"/>
          </p:nvPr>
        </p:nvSpPr>
        <p:spPr>
          <a:xfrm>
            <a:off x="3324224" y="6356351"/>
            <a:ext cx="7973696" cy="365125"/>
          </a:xfrm>
          <a:prstGeom prst="rect">
            <a:avLst/>
          </a:prstGeom>
        </p:spPr>
        <p:txBody>
          <a:bodyPr vert="horz" lIns="0" tIns="0" rIns="0" bIns="0" rtlCol="0" anchor="ctr"/>
          <a:lstStyle>
            <a:lvl1pPr algn="l">
              <a:defRPr sz="1200">
                <a:solidFill>
                  <a:schemeClr val="tx1"/>
                </a:solidFill>
              </a:defRPr>
            </a:lvl1pPr>
          </a:lstStyle>
          <a:p>
            <a:pPr algn="r"/>
            <a:r>
              <a:rPr lang="en-GB"/>
              <a:t>Central Saint Martins Staff Induction  </a:t>
            </a:r>
          </a:p>
        </p:txBody>
      </p:sp>
      <p:sp>
        <p:nvSpPr>
          <p:cNvPr id="3" name="Text Placeholder 2">
            <a:extLst>
              <a:ext uri="{FF2B5EF4-FFF2-40B4-BE49-F238E27FC236}">
                <a16:creationId xmlns:a16="http://schemas.microsoft.com/office/drawing/2014/main" id="{4F85E140-9D5F-0646-BC1E-1FBC73E967D8}"/>
              </a:ext>
            </a:extLst>
          </p:cNvPr>
          <p:cNvSpPr>
            <a:spLocks noGrp="1"/>
          </p:cNvSpPr>
          <p:nvPr>
            <p:ph type="body" idx="1"/>
          </p:nvPr>
        </p:nvSpPr>
        <p:spPr>
          <a:xfrm>
            <a:off x="480575" y="1597880"/>
            <a:ext cx="1123200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noProof="0"/>
          </a:p>
        </p:txBody>
      </p:sp>
      <p:sp>
        <p:nvSpPr>
          <p:cNvPr id="2" name="Title Placeholder 1">
            <a:extLst>
              <a:ext uri="{FF2B5EF4-FFF2-40B4-BE49-F238E27FC236}">
                <a16:creationId xmlns:a16="http://schemas.microsoft.com/office/drawing/2014/main" id="{E478353D-46A7-2448-89A2-82D8D5FD32C9}"/>
              </a:ext>
            </a:extLst>
          </p:cNvPr>
          <p:cNvSpPr>
            <a:spLocks noGrp="1"/>
          </p:cNvSpPr>
          <p:nvPr>
            <p:ph type="title"/>
          </p:nvPr>
        </p:nvSpPr>
        <p:spPr>
          <a:xfrm>
            <a:off x="480000" y="509953"/>
            <a:ext cx="11232001" cy="689471"/>
          </a:xfrm>
          <a:prstGeom prst="rect">
            <a:avLst/>
          </a:prstGeom>
        </p:spPr>
        <p:txBody>
          <a:bodyPr vert="horz" lIns="0" tIns="0" rIns="0" bIns="0" rtlCol="0" anchor="b" anchorCtr="0">
            <a:noAutofit/>
          </a:bodyPr>
          <a:lstStyle/>
          <a:p>
            <a:r>
              <a:rPr lang="en-US" noProof="0"/>
              <a:t>Click to edit Master title style</a:t>
            </a:r>
            <a:endParaRPr lang="en-GB"/>
          </a:p>
        </p:txBody>
      </p:sp>
    </p:spTree>
    <p:extLst>
      <p:ext uri="{BB962C8B-B14F-4D97-AF65-F5344CB8AC3E}">
        <p14:creationId xmlns:p14="http://schemas.microsoft.com/office/powerpoint/2010/main" val="318719275"/>
      </p:ext>
    </p:extLst>
  </p:cSld>
  <p:clrMap bg1="lt1" tx1="dk1" bg2="lt2" tx2="dk2" accent1="accent1" accent2="accent2" accent3="accent3" accent4="accent4" accent5="accent5" accent6="accent6" hlink="hlink" folHlink="folHlink"/>
  <p:sldLayoutIdLst>
    <p:sldLayoutId id="2147484171" r:id="rId1"/>
    <p:sldLayoutId id="2147484098" r:id="rId2"/>
    <p:sldLayoutId id="2147484093" r:id="rId3"/>
    <p:sldLayoutId id="2147484176" r:id="rId4"/>
    <p:sldLayoutId id="2147484175" r:id="rId5"/>
    <p:sldLayoutId id="2147484073" r:id="rId6"/>
    <p:sldLayoutId id="2147484177" r:id="rId7"/>
    <p:sldLayoutId id="2147484174" r:id="rId8"/>
    <p:sldLayoutId id="2147484094" r:id="rId9"/>
    <p:sldLayoutId id="2147484062" r:id="rId10"/>
    <p:sldLayoutId id="2147484095" r:id="rId11"/>
    <p:sldLayoutId id="2147484182" r:id="rId12"/>
    <p:sldLayoutId id="2147484178" r:id="rId13"/>
    <p:sldLayoutId id="2147484179" r:id="rId14"/>
    <p:sldLayoutId id="2147484180" r:id="rId15"/>
    <p:sldLayoutId id="2147484181" r:id="rId16"/>
    <p:sldLayoutId id="2147484074" r:id="rId17"/>
    <p:sldLayoutId id="2147484075" r:id="rId18"/>
    <p:sldLayoutId id="2147484097" r:id="rId19"/>
    <p:sldLayoutId id="2147484082" r:id="rId20"/>
    <p:sldLayoutId id="2147484173" r:id="rId21"/>
  </p:sldLayoutIdLst>
  <p:hf hdr="0" dt="0"/>
  <p:txStyles>
    <p:titleStyle>
      <a:lvl1pPr algn="l" defTabSz="914400" rtl="0" eaLnBrk="1" latinLnBrk="0" hangingPunct="1">
        <a:lnSpc>
          <a:spcPct val="90000"/>
        </a:lnSpc>
        <a:spcBef>
          <a:spcPct val="0"/>
        </a:spcBef>
        <a:buNone/>
        <a:defRPr sz="3800" b="1" kern="1200" spc="-10" baseline="0">
          <a:solidFill>
            <a:schemeClr val="tx1"/>
          </a:solidFill>
          <a:latin typeface="+mj-lt"/>
          <a:ea typeface="+mj-ea"/>
          <a:cs typeface="+mj-cs"/>
        </a:defRPr>
      </a:lvl1pPr>
    </p:titleStyle>
    <p:bodyStyle>
      <a:lvl1pPr marL="432000" indent="-432000" algn="l" defTabSz="126000" rtl="0" eaLnBrk="1" latinLnBrk="0" hangingPunct="1">
        <a:lnSpc>
          <a:spcPct val="110000"/>
        </a:lnSpc>
        <a:spcBef>
          <a:spcPts val="0"/>
        </a:spcBef>
        <a:spcAft>
          <a:spcPts val="1200"/>
        </a:spcAft>
        <a:buClr>
          <a:schemeClr val="tx1"/>
        </a:buClr>
        <a:buSzPct val="80000"/>
        <a:buFont typeface="Wingdings 2" panose="05020102010507070707" pitchFamily="18" charset="2"/>
        <a:buChar char="¢"/>
        <a:tabLst/>
        <a:defRPr sz="2400" kern="1200" spc="-10" baseline="0">
          <a:solidFill>
            <a:schemeClr val="tx1"/>
          </a:solidFill>
          <a:latin typeface="+mn-lt"/>
          <a:ea typeface="+mn-ea"/>
          <a:cs typeface="+mn-cs"/>
        </a:defRPr>
      </a:lvl1pPr>
      <a:lvl2pPr marL="864000" indent="-432000" algn="l" defTabSz="126000" rtl="0" eaLnBrk="1" latinLnBrk="0" hangingPunct="1">
        <a:lnSpc>
          <a:spcPct val="110000"/>
        </a:lnSpc>
        <a:spcBef>
          <a:spcPts val="0"/>
        </a:spcBef>
        <a:spcAft>
          <a:spcPts val="1000"/>
        </a:spcAft>
        <a:buClr>
          <a:schemeClr val="tx1"/>
        </a:buClr>
        <a:buSzPct val="80000"/>
        <a:buFont typeface="Wingdings 2" panose="05020102010507070707" pitchFamily="18" charset="2"/>
        <a:buChar char=""/>
        <a:tabLst>
          <a:tab pos="126000" algn="l"/>
        </a:tabLst>
        <a:defRPr sz="2400" kern="1200" spc="-10" baseline="0">
          <a:solidFill>
            <a:schemeClr val="tx1"/>
          </a:solidFill>
          <a:latin typeface="+mn-lt"/>
          <a:ea typeface="+mn-ea"/>
          <a:cs typeface="+mn-cs"/>
        </a:defRPr>
      </a:lvl2pPr>
      <a:lvl3pPr marL="864000" indent="-432000" algn="l" defTabSz="126000" rtl="0" eaLnBrk="1" latinLnBrk="0" hangingPunct="1">
        <a:lnSpc>
          <a:spcPct val="110000"/>
        </a:lnSpc>
        <a:spcBef>
          <a:spcPts val="0"/>
        </a:spcBef>
        <a:spcAft>
          <a:spcPts val="1000"/>
        </a:spcAft>
        <a:buClrTx/>
        <a:buSzPct val="80000"/>
        <a:buFont typeface="Wingdings 2" panose="05020102010507070707" pitchFamily="18" charset="2"/>
        <a:buChar char=""/>
        <a:tabLst>
          <a:tab pos="126000" algn="l"/>
        </a:tabLst>
        <a:defRPr sz="2400" kern="1200" spc="-10" baseline="0">
          <a:solidFill>
            <a:schemeClr val="tx1"/>
          </a:solidFill>
          <a:latin typeface="+mn-lt"/>
          <a:ea typeface="+mn-ea"/>
          <a:cs typeface="+mn-cs"/>
        </a:defRPr>
      </a:lvl3pPr>
      <a:lvl4pPr marL="432000" indent="-432000" algn="l" defTabSz="126000" rtl="0" eaLnBrk="1" latinLnBrk="0" hangingPunct="1">
        <a:lnSpc>
          <a:spcPct val="110000"/>
        </a:lnSpc>
        <a:spcBef>
          <a:spcPts val="0"/>
        </a:spcBef>
        <a:spcAft>
          <a:spcPts val="0"/>
        </a:spcAft>
        <a:buClr>
          <a:schemeClr val="tx1"/>
        </a:buClr>
        <a:buSzPct val="80000"/>
        <a:buFont typeface="Wingdings 2" panose="05020102010507070707" pitchFamily="18" charset="2"/>
        <a:buChar char="¢"/>
        <a:tabLst/>
        <a:defRPr sz="2400" kern="1200" spc="-10" baseline="0">
          <a:solidFill>
            <a:schemeClr val="tx1"/>
          </a:solidFill>
          <a:latin typeface="+mn-lt"/>
          <a:ea typeface="+mn-ea"/>
          <a:cs typeface="+mn-cs"/>
        </a:defRPr>
      </a:lvl4pPr>
      <a:lvl5pPr marL="864000" indent="-432000" algn="l" defTabSz="126000" rtl="0" eaLnBrk="1" latinLnBrk="0" hangingPunct="1">
        <a:lnSpc>
          <a:spcPct val="110000"/>
        </a:lnSpc>
        <a:spcBef>
          <a:spcPts val="0"/>
        </a:spcBef>
        <a:spcAft>
          <a:spcPts val="0"/>
        </a:spcAft>
        <a:buClr>
          <a:schemeClr val="tx1"/>
        </a:buClr>
        <a:buSzPct val="80000"/>
        <a:buFont typeface="Wingdings 2" panose="05020102010507070707" pitchFamily="18" charset="2"/>
        <a:buChar char="¢"/>
        <a:tabLst>
          <a:tab pos="126000" algn="l"/>
        </a:tabLst>
        <a:defRPr sz="2400" kern="1200" spc="-10" baseline="0">
          <a:solidFill>
            <a:schemeClr val="tx1"/>
          </a:solidFill>
          <a:latin typeface="+mn-lt"/>
          <a:ea typeface="+mn-ea"/>
          <a:cs typeface="+mn-cs"/>
        </a:defRPr>
      </a:lvl5pPr>
      <a:lvl6pPr marL="864000" indent="-432000" algn="l" defTabSz="126000" rtl="0" eaLnBrk="1" latinLnBrk="0" hangingPunct="1">
        <a:lnSpc>
          <a:spcPct val="110000"/>
        </a:lnSpc>
        <a:spcBef>
          <a:spcPts val="0"/>
        </a:spcBef>
        <a:spcAft>
          <a:spcPts val="0"/>
        </a:spcAft>
        <a:buClr>
          <a:schemeClr val="tx1"/>
        </a:buClr>
        <a:buSzPct val="80000"/>
        <a:buFont typeface="Wingdings 2" panose="05020102010507070707" pitchFamily="18" charset="2"/>
        <a:buChar char="£"/>
        <a:tabLst>
          <a:tab pos="126000" algn="l"/>
        </a:tabLst>
        <a:defRPr sz="2400" kern="1200" spc="-10" baseline="0">
          <a:solidFill>
            <a:schemeClr val="tx1"/>
          </a:solidFill>
          <a:latin typeface="+mn-lt"/>
          <a:ea typeface="+mn-ea"/>
          <a:cs typeface="+mn-cs"/>
        </a:defRPr>
      </a:lvl6pPr>
      <a:lvl7pPr marL="432000" indent="-432000" algn="l" defTabSz="126000" rtl="0" eaLnBrk="1" latinLnBrk="0" hangingPunct="1">
        <a:lnSpc>
          <a:spcPct val="110000"/>
        </a:lnSpc>
        <a:spcBef>
          <a:spcPts val="0"/>
        </a:spcBef>
        <a:buFont typeface="+mj-lt"/>
        <a:buAutoNum type="arabicPeriod"/>
        <a:tabLst>
          <a:tab pos="126000" algn="l"/>
        </a:tabLst>
        <a:defRPr sz="2400" kern="1200" spc="-10" baseline="0">
          <a:solidFill>
            <a:schemeClr val="tx1"/>
          </a:solidFill>
          <a:latin typeface="+mn-lt"/>
          <a:ea typeface="+mn-ea"/>
          <a:cs typeface="+mn-cs"/>
        </a:defRPr>
      </a:lvl7pPr>
      <a:lvl8pPr marL="0" indent="0" algn="l" defTabSz="126000" rtl="0" eaLnBrk="1" latinLnBrk="0" hangingPunct="1">
        <a:lnSpc>
          <a:spcPct val="110000"/>
        </a:lnSpc>
        <a:spcBef>
          <a:spcPts val="0"/>
        </a:spcBef>
        <a:buFont typeface="Arial" panose="020B0604020202020204" pitchFamily="34" charset="0"/>
        <a:buNone/>
        <a:tabLst>
          <a:tab pos="126000" algn="l"/>
        </a:tabLst>
        <a:defRPr sz="2400" b="1" kern="1200" spc="-10" baseline="0">
          <a:solidFill>
            <a:schemeClr val="tx1"/>
          </a:solidFill>
          <a:latin typeface="+mn-lt"/>
          <a:ea typeface="+mn-ea"/>
          <a:cs typeface="+mn-cs"/>
        </a:defRPr>
      </a:lvl8pPr>
      <a:lvl9pPr marL="0" indent="0" algn="l" defTabSz="126000" rtl="0" eaLnBrk="1" latinLnBrk="0" hangingPunct="1">
        <a:lnSpc>
          <a:spcPct val="110000"/>
        </a:lnSpc>
        <a:spcBef>
          <a:spcPts val="0"/>
        </a:spcBef>
        <a:buFont typeface="Arial" panose="020B0604020202020204" pitchFamily="34" charset="0"/>
        <a:buNone/>
        <a:tabLst>
          <a:tab pos="126000" algn="l"/>
        </a:tabLst>
        <a:defRPr sz="2400" kern="1200" spc="-1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7378" userDrawn="1">
          <p15:clr>
            <a:srgbClr val="F26B43"/>
          </p15:clr>
        </p15:guide>
        <p15:guide id="4" pos="302" userDrawn="1">
          <p15:clr>
            <a:srgbClr val="F26B43"/>
          </p15:clr>
        </p15:guide>
        <p15:guide id="5" pos="824" userDrawn="1">
          <p15:clr>
            <a:srgbClr val="F26B43"/>
          </p15:clr>
        </p15:guide>
        <p15:guide id="6" pos="914" userDrawn="1">
          <p15:clr>
            <a:srgbClr val="F26B43"/>
          </p15:clr>
        </p15:guide>
        <p15:guide id="7" pos="1413" userDrawn="1">
          <p15:clr>
            <a:srgbClr val="F26B43"/>
          </p15:clr>
        </p15:guide>
        <p15:guide id="8" pos="1504" userDrawn="1">
          <p15:clr>
            <a:srgbClr val="F26B43"/>
          </p15:clr>
        </p15:guide>
        <p15:guide id="9" pos="2003" userDrawn="1">
          <p15:clr>
            <a:srgbClr val="F26B43"/>
          </p15:clr>
        </p15:guide>
        <p15:guide id="10" pos="2094" userDrawn="1">
          <p15:clr>
            <a:srgbClr val="F26B43"/>
          </p15:clr>
        </p15:guide>
        <p15:guide id="11" pos="2593" userDrawn="1">
          <p15:clr>
            <a:srgbClr val="F26B43"/>
          </p15:clr>
        </p15:guide>
        <p15:guide id="12" pos="2683" userDrawn="1">
          <p15:clr>
            <a:srgbClr val="F26B43"/>
          </p15:clr>
        </p15:guide>
        <p15:guide id="13" pos="3205" userDrawn="1">
          <p15:clr>
            <a:srgbClr val="F26B43"/>
          </p15:clr>
        </p15:guide>
        <p15:guide id="14" pos="3296" userDrawn="1">
          <p15:clr>
            <a:srgbClr val="F26B43"/>
          </p15:clr>
        </p15:guide>
        <p15:guide id="15" pos="3795" userDrawn="1">
          <p15:clr>
            <a:srgbClr val="F26B43"/>
          </p15:clr>
        </p15:guide>
        <p15:guide id="16" pos="3885" userDrawn="1">
          <p15:clr>
            <a:srgbClr val="F26B43"/>
          </p15:clr>
        </p15:guide>
        <p15:guide id="17" pos="4384" userDrawn="1">
          <p15:clr>
            <a:srgbClr val="F26B43"/>
          </p15:clr>
        </p15:guide>
        <p15:guide id="18" pos="4475" userDrawn="1">
          <p15:clr>
            <a:srgbClr val="F26B43"/>
          </p15:clr>
        </p15:guide>
        <p15:guide id="19" pos="4997" userDrawn="1">
          <p15:clr>
            <a:srgbClr val="F26B43"/>
          </p15:clr>
        </p15:guide>
        <p15:guide id="20" pos="5087" userDrawn="1">
          <p15:clr>
            <a:srgbClr val="F26B43"/>
          </p15:clr>
        </p15:guide>
        <p15:guide id="21" pos="5586" userDrawn="1">
          <p15:clr>
            <a:srgbClr val="F26B43"/>
          </p15:clr>
        </p15:guide>
        <p15:guide id="22" pos="5677" userDrawn="1">
          <p15:clr>
            <a:srgbClr val="F26B43"/>
          </p15:clr>
        </p15:guide>
        <p15:guide id="23" pos="6176" userDrawn="1">
          <p15:clr>
            <a:srgbClr val="F26B43"/>
          </p15:clr>
        </p15:guide>
        <p15:guide id="24" pos="6267" userDrawn="1">
          <p15:clr>
            <a:srgbClr val="F26B43"/>
          </p15:clr>
        </p15:guide>
        <p15:guide id="25" pos="6766" userDrawn="1">
          <p15:clr>
            <a:srgbClr val="F26B43"/>
          </p15:clr>
        </p15:guide>
        <p15:guide id="26" pos="6856" userDrawn="1">
          <p15:clr>
            <a:srgbClr val="F26B43"/>
          </p15:clr>
        </p15:guide>
        <p15:guide id="27" orient="horz" pos="1003" userDrawn="1">
          <p15:clr>
            <a:srgbClr val="F26B43"/>
          </p15:clr>
        </p15:guide>
        <p15:guide id="28" orient="horz" pos="3748" userDrawn="1">
          <p15:clr>
            <a:srgbClr val="F26B43"/>
          </p15:clr>
        </p15:guide>
        <p15:guide id="29" orient="horz" pos="686" userDrawn="1">
          <p15:clr>
            <a:srgbClr val="F26B43"/>
          </p15:clr>
        </p15:guide>
        <p15:guide id="30" orient="horz" pos="4156" userDrawn="1">
          <p15:clr>
            <a:srgbClr val="F26B43"/>
          </p15:clr>
        </p15:guide>
        <p15:guide id="31" orient="horz" pos="25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7AFCE6-DC7C-4C70-94FB-A3D90EF38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DAA908-672D-422C-A4F6-863602CF8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E98B1B-2A25-4F39-8CCF-9A050BA46C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1DD32-AF84-4B79-89AB-2FF0BE5CD3E5}" type="datetimeFigureOut">
              <a:rPr lang="en-GB" smtClean="0"/>
              <a:t>06/05/2025</a:t>
            </a:fld>
            <a:endParaRPr lang="en-GB"/>
          </a:p>
        </p:txBody>
      </p:sp>
      <p:sp>
        <p:nvSpPr>
          <p:cNvPr id="5" name="Footer Placeholder 4">
            <a:extLst>
              <a:ext uri="{FF2B5EF4-FFF2-40B4-BE49-F238E27FC236}">
                <a16:creationId xmlns:a16="http://schemas.microsoft.com/office/drawing/2014/main" id="{FDF775F0-B5B2-4891-AF34-B1CCD0DFC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Central Saint Martins Staff Induction  </a:t>
            </a:r>
          </a:p>
        </p:txBody>
      </p:sp>
      <p:sp>
        <p:nvSpPr>
          <p:cNvPr id="6" name="Slide Number Placeholder 5">
            <a:extLst>
              <a:ext uri="{FF2B5EF4-FFF2-40B4-BE49-F238E27FC236}">
                <a16:creationId xmlns:a16="http://schemas.microsoft.com/office/drawing/2014/main" id="{544035D8-A91B-4850-92CA-288C0590A2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6DA09D-8547-44D2-98EE-EA5164B3C96D}" type="slidenum">
              <a:rPr lang="en-GB" smtClean="0"/>
              <a:t>‹#›</a:t>
            </a:fld>
            <a:endParaRPr lang="en-GB"/>
          </a:p>
        </p:txBody>
      </p:sp>
    </p:spTree>
    <p:extLst>
      <p:ext uri="{BB962C8B-B14F-4D97-AF65-F5344CB8AC3E}">
        <p14:creationId xmlns:p14="http://schemas.microsoft.com/office/powerpoint/2010/main" val="4105426424"/>
      </p:ext>
    </p:extLst>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87" r:id="rId4"/>
    <p:sldLayoutId id="2147484188" r:id="rId5"/>
    <p:sldLayoutId id="2147484189" r:id="rId6"/>
    <p:sldLayoutId id="2147484190" r:id="rId7"/>
    <p:sldLayoutId id="2147484191" r:id="rId8"/>
    <p:sldLayoutId id="2147484192" r:id="rId9"/>
    <p:sldLayoutId id="2147484193" r:id="rId10"/>
    <p:sldLayoutId id="214748419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anvas.arts.ac.uk/documents/sppreview/c27944fe-efeb-4ac1-bac8-9c4663dc4423"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anvas.arts.ac.uk/documents/sppreview/78f3e0cb-ee41-44f0-853b-44a1cfd96f2a"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m.dzaferi@arts.ac.uk"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openxmlformats.org/officeDocument/2006/relationships/hyperlink" Target="mailto:healthandasafety@arts.ac.uk"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anvas.arts.ac.uk/News/250230/csm-to-pilot-ecoonline-health-and-safety-management-system"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E9B950-00EC-4537-A0BD-33D2265D9325}"/>
              </a:ext>
            </a:extLst>
          </p:cNvPr>
          <p:cNvSpPr>
            <a:spLocks noGrp="1"/>
          </p:cNvSpPr>
          <p:nvPr>
            <p:ph type="ctrTitle"/>
          </p:nvPr>
        </p:nvSpPr>
        <p:spPr/>
        <p:txBody>
          <a:bodyPr/>
          <a:lstStyle/>
          <a:p>
            <a:r>
              <a:rPr lang="en-GB" dirty="0"/>
              <a:t>UAL : CSM</a:t>
            </a:r>
            <a:br>
              <a:rPr lang="en-GB" dirty="0"/>
            </a:br>
            <a:r>
              <a:rPr lang="en-GB" dirty="0"/>
              <a:t>Staff Induction</a:t>
            </a:r>
          </a:p>
        </p:txBody>
      </p:sp>
    </p:spTree>
    <p:extLst>
      <p:ext uri="{BB962C8B-B14F-4D97-AF65-F5344CB8AC3E}">
        <p14:creationId xmlns:p14="http://schemas.microsoft.com/office/powerpoint/2010/main" val="1753037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Personal Emergency Evacuation Plans (PEEPs)</a:t>
            </a:r>
          </a:p>
        </p:txBody>
      </p:sp>
    </p:spTree>
    <p:extLst>
      <p:ext uri="{BB962C8B-B14F-4D97-AF65-F5344CB8AC3E}">
        <p14:creationId xmlns:p14="http://schemas.microsoft.com/office/powerpoint/2010/main" val="4032948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11</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a:t>Central Saint Martins Staff Induction  </a:t>
            </a: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p:txBody>
          <a:bodyPr/>
          <a:lstStyle/>
          <a:p>
            <a:r>
              <a:rPr lang="en-GB" dirty="0">
                <a:cs typeface="Arial"/>
              </a:rPr>
              <a:t>PEEPs</a:t>
            </a:r>
          </a:p>
        </p:txBody>
      </p:sp>
      <p:sp>
        <p:nvSpPr>
          <p:cNvPr id="6" name="TextBox 5">
            <a:extLst>
              <a:ext uri="{FF2B5EF4-FFF2-40B4-BE49-F238E27FC236}">
                <a16:creationId xmlns:a16="http://schemas.microsoft.com/office/drawing/2014/main" id="{D68D5FAA-AC6E-5D67-1389-4ECA38E03B3A}"/>
              </a:ext>
            </a:extLst>
          </p:cNvPr>
          <p:cNvSpPr txBox="1"/>
          <p:nvPr/>
        </p:nvSpPr>
        <p:spPr>
          <a:xfrm>
            <a:off x="234211" y="1388538"/>
            <a:ext cx="11478705" cy="4154984"/>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228600" indent="-228600">
              <a:buFont typeface="Aptos"/>
              <a:buChar char="•"/>
            </a:pPr>
            <a:endParaRPr lang="en-US" dirty="0">
              <a:solidFill>
                <a:srgbClr val="000000"/>
              </a:solidFill>
              <a:latin typeface="Arial"/>
              <a:ea typeface="Aptos"/>
              <a:cs typeface="Aptos"/>
            </a:endParaRPr>
          </a:p>
          <a:p>
            <a:pPr marL="228600" indent="-228600">
              <a:buFont typeface="Aptos"/>
              <a:buChar char="•"/>
            </a:pPr>
            <a:r>
              <a:rPr lang="en-US" dirty="0">
                <a:solidFill>
                  <a:srgbClr val="000000"/>
                </a:solidFill>
                <a:latin typeface="Arial"/>
                <a:ea typeface="Aptos"/>
                <a:cs typeface="Arial" panose="020B0604020202020204"/>
              </a:rPr>
              <a:t>A PEEP is a plan that is put in place to assist someone who may require additional measures in exiting a building in the case of an emergency. </a:t>
            </a:r>
          </a:p>
          <a:p>
            <a:pPr marL="228600" lvl="0" indent="-228600" algn="l">
              <a:buFont typeface="Aptos"/>
              <a:buChar char="•"/>
            </a:pPr>
            <a:r>
              <a:rPr lang="en-US" dirty="0">
                <a:solidFill>
                  <a:srgbClr val="000000"/>
                </a:solidFill>
                <a:latin typeface="Arial"/>
                <a:ea typeface="Aptos"/>
                <a:cs typeface="Aptos"/>
              </a:rPr>
              <a:t>Some</a:t>
            </a:r>
            <a:r>
              <a:rPr lang="en-US" b="0" i="0" dirty="0">
                <a:solidFill>
                  <a:srgbClr val="000000"/>
                </a:solidFill>
                <a:latin typeface="Arial"/>
                <a:ea typeface="Aptos"/>
                <a:cs typeface="Aptos"/>
              </a:rPr>
              <a:t> physical or mental health conditions may require a personal emergency evacuation plan.  </a:t>
            </a:r>
            <a:endParaRPr lang="en-US" dirty="0">
              <a:cs typeface="Arial"/>
            </a:endParaRPr>
          </a:p>
          <a:p>
            <a:pPr marL="228600" indent="-228600">
              <a:buFont typeface="Aptos"/>
              <a:buChar char="•"/>
            </a:pPr>
            <a:r>
              <a:rPr lang="en-US" dirty="0">
                <a:solidFill>
                  <a:srgbClr val="000000"/>
                </a:solidFill>
                <a:latin typeface="Arial"/>
                <a:ea typeface="Aptos"/>
                <a:cs typeface="Aptos"/>
              </a:rPr>
              <a:t>Examples of some conditions that may require a PEEP are as follows: mobility impairment, visual impairment, hearing impairment, neurodiverse or cognitive impairments and short-term injuries or conditions. </a:t>
            </a:r>
          </a:p>
          <a:p>
            <a:pPr marL="228600" lvl="0" indent="-228600" algn="l" rtl="0">
              <a:buFont typeface="Aptos"/>
              <a:buChar char="•"/>
            </a:pPr>
            <a:r>
              <a:rPr lang="en-US" b="0" i="0" dirty="0">
                <a:solidFill>
                  <a:srgbClr val="000000"/>
                </a:solidFill>
                <a:latin typeface="Arial"/>
                <a:ea typeface="Aptos"/>
                <a:cs typeface="Aptos"/>
              </a:rPr>
              <a:t>Staff members should contact their line manager to arrange these, students should contact their course leader and the disabilities services team to arrange these.  </a:t>
            </a:r>
          </a:p>
          <a:p>
            <a:pPr marL="228600" lvl="0" indent="-228600" algn="l" rtl="0">
              <a:buFont typeface="Aptos"/>
              <a:buChar char="•"/>
            </a:pPr>
            <a:r>
              <a:rPr lang="en-US" b="0" i="0" dirty="0">
                <a:solidFill>
                  <a:srgbClr val="000000"/>
                </a:solidFill>
                <a:latin typeface="Arial"/>
                <a:ea typeface="Aptos"/>
                <a:cs typeface="Aptos"/>
              </a:rPr>
              <a:t>PEEPs may be required for temporary health conditions (i.e. a broken leg) and permanent or long-term health conditions. </a:t>
            </a:r>
          </a:p>
          <a:p>
            <a:pPr marL="228600" lvl="0" indent="-228600" algn="l" rtl="0">
              <a:buFont typeface="Aptos"/>
              <a:buChar char="•"/>
            </a:pPr>
            <a:r>
              <a:rPr lang="en-US" b="0" i="0" dirty="0">
                <a:solidFill>
                  <a:srgbClr val="000000"/>
                </a:solidFill>
                <a:latin typeface="Arial"/>
                <a:ea typeface="Aptos"/>
                <a:cs typeface="Aptos"/>
              </a:rPr>
              <a:t>PEEPs will identify assistance required in an emergency, for example physical support from a colleague.  </a:t>
            </a:r>
          </a:p>
          <a:p>
            <a:pPr marL="228600" indent="-228600">
              <a:buFont typeface="Aptos"/>
              <a:buChar char="•"/>
            </a:pPr>
            <a:r>
              <a:rPr lang="en-US" dirty="0">
                <a:solidFill>
                  <a:srgbClr val="000000"/>
                </a:solidFill>
                <a:latin typeface="Arial"/>
                <a:ea typeface="Aptos"/>
                <a:cs typeface="Aptos"/>
              </a:rPr>
              <a:t>PEEPs should be reviewed regularly and when there is a change to place or type of work as well as the condition itself. </a:t>
            </a:r>
          </a:p>
          <a:p>
            <a:pPr marL="228600" lvl="0" indent="-228600" algn="l" rtl="0">
              <a:buFont typeface="Aptos"/>
              <a:buChar char="•"/>
            </a:pPr>
            <a:r>
              <a:rPr lang="en-US" b="0" i="0" dirty="0">
                <a:solidFill>
                  <a:srgbClr val="000000"/>
                </a:solidFill>
                <a:latin typeface="Arial"/>
                <a:ea typeface="Aptos"/>
                <a:cs typeface="Aptos"/>
              </a:rPr>
              <a:t>For full guidance on PEEPs, please see </a:t>
            </a:r>
            <a:r>
              <a:rPr lang="en-US" b="0" i="0" u="sng" strike="noStrike" dirty="0">
                <a:solidFill>
                  <a:srgbClr val="467886"/>
                </a:solidFill>
                <a:latin typeface="Arial"/>
                <a:ea typeface="Aptos"/>
                <a:cs typeface="Aptos"/>
                <a:hlinkClick r:id="rId3"/>
              </a:rPr>
              <a:t>https://canvas.arts.ac.uk/documents/sppreview/c27944fe-efeb-4ac1-bac8-9c4663dc4423</a:t>
            </a:r>
            <a:r>
              <a:rPr lang="en-US" b="0" i="0" dirty="0">
                <a:solidFill>
                  <a:srgbClr val="000000"/>
                </a:solidFill>
                <a:latin typeface="Arial"/>
                <a:ea typeface="Aptos"/>
                <a:cs typeface="Aptos"/>
              </a:rPr>
              <a:t>  </a:t>
            </a:r>
            <a:endParaRPr lang="en-US" dirty="0">
              <a:latin typeface="Arial"/>
            </a:endParaRPr>
          </a:p>
        </p:txBody>
      </p:sp>
    </p:spTree>
    <p:extLst>
      <p:ext uri="{BB962C8B-B14F-4D97-AF65-F5344CB8AC3E}">
        <p14:creationId xmlns:p14="http://schemas.microsoft.com/office/powerpoint/2010/main" val="260854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First Aid</a:t>
            </a:r>
            <a:endParaRPr lang="en-GB" dirty="0">
              <a:cs typeface="Arial"/>
            </a:endParaRPr>
          </a:p>
        </p:txBody>
      </p:sp>
    </p:spTree>
    <p:extLst>
      <p:ext uri="{BB962C8B-B14F-4D97-AF65-F5344CB8AC3E}">
        <p14:creationId xmlns:p14="http://schemas.microsoft.com/office/powerpoint/2010/main" val="960573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13</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a:t>Central Saint Martins Staff Induction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577756" y="839699"/>
            <a:ext cx="11154291" cy="5162820"/>
          </a:xfrm>
        </p:spPr>
        <p:txBody>
          <a:bodyPr vert="horz" lIns="0" tIns="0" rIns="0" bIns="0" rtlCol="0" anchor="t">
            <a:noAutofit/>
          </a:bodyPr>
          <a:lstStyle/>
          <a:p>
            <a:pPr marL="431800" indent="-431800"/>
            <a:r>
              <a:rPr lang="en-US" sz="1800" dirty="0">
                <a:latin typeface="Arial"/>
                <a:cs typeface="Arial"/>
              </a:rPr>
              <a:t>First aiders may be required to attend to injuries or illnesses on site. </a:t>
            </a:r>
            <a:endParaRPr lang="en-GB" sz="1800" dirty="0">
              <a:latin typeface="Arial"/>
              <a:cs typeface="Arial"/>
            </a:endParaRPr>
          </a:p>
          <a:p>
            <a:pPr marL="431800" indent="-431800"/>
            <a:r>
              <a:rPr lang="en-US" sz="1800" dirty="0">
                <a:latin typeface="Arial"/>
                <a:cs typeface="Arial"/>
              </a:rPr>
              <a:t>If accompanying a staff member or student whilst they are ill or injured and require a first aider, then contact a trained first aider whose contact details can be found on the closest located signage. </a:t>
            </a:r>
            <a:endParaRPr lang="en-GB" sz="1800" dirty="0">
              <a:latin typeface="Arial"/>
              <a:cs typeface="Arial"/>
            </a:endParaRPr>
          </a:p>
          <a:p>
            <a:pPr marL="431800" indent="-431800"/>
            <a:r>
              <a:rPr lang="en-US" sz="1800" dirty="0">
                <a:latin typeface="Arial"/>
                <a:cs typeface="Arial"/>
              </a:rPr>
              <a:t>Alternatively, closest first aiders can be found by downloading the spreadsheet on the following link and filtering for those located at the relevant site. </a:t>
            </a:r>
            <a:endParaRPr lang="en-GB" sz="1800">
              <a:latin typeface="Arial"/>
              <a:cs typeface="Arial"/>
            </a:endParaRPr>
          </a:p>
          <a:p>
            <a:pPr marL="431800" indent="-431800"/>
            <a:r>
              <a:rPr lang="en-US" sz="1800" u="sng" dirty="0">
                <a:latin typeface="Arial"/>
                <a:cs typeface="Arial"/>
                <a:hlinkClick r:id="rId3"/>
              </a:rPr>
              <a:t>https://canvas.arts.ac.uk/documents/sppreview/78f3e0cb-ee41-44f0-853b-44a1cfd96f2a</a:t>
            </a:r>
            <a:r>
              <a:rPr lang="en-US" sz="1800" dirty="0">
                <a:latin typeface="Arial"/>
                <a:cs typeface="Arial"/>
              </a:rPr>
              <a:t> </a:t>
            </a:r>
            <a:endParaRPr lang="en-GB" sz="1800">
              <a:latin typeface="Arial"/>
              <a:cs typeface="Arial"/>
            </a:endParaRPr>
          </a:p>
          <a:p>
            <a:pPr marL="431800" indent="-431800"/>
            <a:r>
              <a:rPr lang="en-US" sz="1800" dirty="0">
                <a:latin typeface="Arial"/>
                <a:cs typeface="Arial"/>
              </a:rPr>
              <a:t>Failing this, contact reception or the control panel.</a:t>
            </a:r>
            <a:endParaRPr lang="en-GB" sz="1800" dirty="0">
              <a:latin typeface="Arial"/>
              <a:cs typeface="Arial"/>
            </a:endParaRPr>
          </a:p>
          <a:p>
            <a:pPr marL="431800" indent="-431800"/>
            <a:r>
              <a:rPr lang="en-US" sz="1800" dirty="0">
                <a:cs typeface="Arial"/>
              </a:rPr>
              <a:t>If interested in becoming a first aider, please register interest on </a:t>
            </a:r>
            <a:r>
              <a:rPr lang="en-US" sz="1800" dirty="0" err="1">
                <a:cs typeface="Arial"/>
              </a:rPr>
              <a:t>iTrent</a:t>
            </a:r>
            <a:r>
              <a:rPr lang="en-US" sz="1800" dirty="0">
                <a:cs typeface="Arial"/>
              </a:rPr>
              <a:t>. </a:t>
            </a:r>
          </a:p>
          <a:p>
            <a:pPr marL="457200" indent="-457200"/>
            <a:endParaRPr lang="en-GB" sz="1800" dirty="0">
              <a:cs typeface="Arial"/>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66198" y="120265"/>
            <a:ext cx="11232000" cy="720000"/>
          </a:xfrm>
        </p:spPr>
        <p:txBody>
          <a:bodyPr/>
          <a:lstStyle/>
          <a:p>
            <a:r>
              <a:rPr lang="en-GB" dirty="0"/>
              <a:t>First Aid</a:t>
            </a:r>
          </a:p>
        </p:txBody>
      </p:sp>
    </p:spTree>
    <p:extLst>
      <p:ext uri="{BB962C8B-B14F-4D97-AF65-F5344CB8AC3E}">
        <p14:creationId xmlns:p14="http://schemas.microsoft.com/office/powerpoint/2010/main" val="1566527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a:t>Risk Assessment</a:t>
            </a:r>
          </a:p>
        </p:txBody>
      </p:sp>
    </p:spTree>
    <p:extLst>
      <p:ext uri="{BB962C8B-B14F-4D97-AF65-F5344CB8AC3E}">
        <p14:creationId xmlns:p14="http://schemas.microsoft.com/office/powerpoint/2010/main" val="946565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a:xfrm>
            <a:off x="11297920" y="6356351"/>
            <a:ext cx="414080" cy="365125"/>
          </a:xfrm>
        </p:spPr>
        <p:txBody>
          <a:bodyPr anchor="ctr">
            <a:normAutofit/>
          </a:bodyPr>
          <a:lstStyle/>
          <a:p>
            <a:pPr>
              <a:spcAft>
                <a:spcPts val="600"/>
              </a:spcAft>
            </a:pPr>
            <a:fld id="{2CC19541-5F6E-2C4C-BF21-196C1C8E2E31}" type="slidenum">
              <a:rPr lang="en-GB" smtClean="0"/>
              <a:pPr>
                <a:spcAft>
                  <a:spcPts val="600"/>
                </a:spcAft>
              </a:pPr>
              <a:t>15</a:t>
            </a:fld>
            <a:r>
              <a:rPr lang="en-GB"/>
              <a:t>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479425" y="883397"/>
            <a:ext cx="11444042" cy="5241526"/>
          </a:xfrm>
        </p:spPr>
        <p:txBody>
          <a:bodyPr vert="horz" lIns="0" tIns="0" rIns="0" bIns="0" rtlCol="0" anchor="t">
            <a:noAutofit/>
          </a:bodyPr>
          <a:lstStyle/>
          <a:p>
            <a:pPr marL="285750" indent="-285750" defTabSz="914400" fontAlgn="base">
              <a:lnSpc>
                <a:spcPct val="150000"/>
              </a:lnSpc>
              <a:spcBef>
                <a:spcPct val="20000"/>
              </a:spcBef>
              <a:spcAft>
                <a:spcPct val="0"/>
              </a:spcAft>
              <a:buClrTx/>
              <a:buSzTx/>
            </a:pPr>
            <a:r>
              <a:rPr lang="en-US" sz="1800" dirty="0">
                <a:latin typeface="Aptos"/>
                <a:cs typeface="Arial"/>
              </a:rPr>
              <a:t>Activities of a significant risk level should be risk assessed, sometimes these are covered by risk assessments that are already in place. </a:t>
            </a:r>
            <a:endParaRPr lang="en-GB" sz="1800">
              <a:latin typeface="Aptos"/>
              <a:cs typeface="Arial"/>
            </a:endParaRPr>
          </a:p>
          <a:p>
            <a:pPr marL="431800" indent="-431800" defTabSz="914400">
              <a:buClr>
                <a:srgbClr val="000000"/>
              </a:buClr>
            </a:pPr>
            <a:r>
              <a:rPr lang="en-US" sz="1800" dirty="0">
                <a:latin typeface="Aptos"/>
                <a:cs typeface="Arial"/>
              </a:rPr>
              <a:t>Each area or activity should have a risk assessment conducted by the responsible people or persons in the area. For instance, a studio risk assessment should be completed by the course leaders and tutors who use the areas, and a workshop risk assessment should be completed by the technical staff member(s) who is responsible for the area, or a student performance should have a risk assessment in place completed by the students. </a:t>
            </a:r>
          </a:p>
          <a:p>
            <a:pPr marL="431800" indent="-431800" defTabSz="914400">
              <a:buClr>
                <a:srgbClr val="000000"/>
              </a:buClr>
            </a:pPr>
            <a:r>
              <a:rPr lang="en-US" sz="1800" dirty="0">
                <a:latin typeface="Aptos"/>
                <a:cs typeface="Arial"/>
              </a:rPr>
              <a:t>Students should be conducting risk assessments for their own work where activities are not covered by the general risk assessment. For example, work involving building structures, electrical equipment, working at height, performances etc. (this list is not exhaustive)</a:t>
            </a:r>
            <a:endParaRPr lang="en-GB" sz="1800">
              <a:latin typeface="Aptos"/>
              <a:cs typeface="Arial"/>
            </a:endParaRPr>
          </a:p>
          <a:p>
            <a:pPr marL="431800" indent="-431800" defTabSz="914400">
              <a:buClr>
                <a:srgbClr val="000000"/>
              </a:buClr>
            </a:pPr>
            <a:r>
              <a:rPr lang="en-US" sz="1800" dirty="0">
                <a:latin typeface="Aptos"/>
                <a:cs typeface="Arial"/>
              </a:rPr>
              <a:t>If unsure or support is required, contact your local health and safety advisor. </a:t>
            </a:r>
            <a:endParaRPr lang="en-GB" sz="1800" dirty="0">
              <a:latin typeface="Aptos"/>
              <a:cs typeface="Arial"/>
            </a:endParaRPr>
          </a:p>
          <a:p>
            <a:pPr marL="431800" indent="-431800" defTabSz="914400">
              <a:buClr>
                <a:srgbClr val="000000"/>
              </a:buClr>
            </a:pPr>
            <a:r>
              <a:rPr lang="en-US" sz="1800" dirty="0">
                <a:latin typeface="Aptos"/>
                <a:cs typeface="Arial"/>
              </a:rPr>
              <a:t>The link to the risk assessment form is below:</a:t>
            </a:r>
            <a:br>
              <a:rPr lang="en-US" sz="1800" dirty="0">
                <a:latin typeface="Aptos"/>
                <a:cs typeface="Arial"/>
              </a:rPr>
            </a:br>
            <a:r>
              <a:rPr lang="en-US" sz="1800" dirty="0">
                <a:ea typeface="+mn-lt"/>
                <a:cs typeface="+mn-lt"/>
              </a:rPr>
              <a:t>https://canvas.arts.ac.uk/documents/sppreview/e5bcd419-3beb-4d80-ab08-aa90c63322d7 </a:t>
            </a:r>
            <a:endParaRPr lang="en-US" sz="1800" dirty="0">
              <a:latin typeface="Aptos"/>
              <a:cs typeface="Arial"/>
            </a:endParaRPr>
          </a:p>
          <a:p>
            <a:pPr marL="431800" indent="-431800" defTabSz="914400">
              <a:buClr>
                <a:srgbClr val="000000"/>
              </a:buClr>
            </a:pPr>
            <a:r>
              <a:rPr lang="en-US" sz="1800" dirty="0">
                <a:cs typeface="Arial"/>
              </a:rPr>
              <a:t>Further guidance on risk assessment can be found here:</a:t>
            </a:r>
            <a:br>
              <a:rPr lang="en-US" sz="1800" dirty="0">
                <a:cs typeface="Arial"/>
              </a:rPr>
            </a:br>
            <a:r>
              <a:rPr lang="en-US" sz="1800" dirty="0">
                <a:ea typeface="+mn-lt"/>
                <a:cs typeface="+mn-lt"/>
              </a:rPr>
              <a:t>https://canvas.arts.ac.uk/sites/explore/SitePage/45428/risk-assessment </a:t>
            </a:r>
          </a:p>
          <a:p>
            <a:pPr marL="431800" marR="0" lvl="0" indent="-431800" defTabSz="914400" rtl="0" eaLnBrk="1" latinLnBrk="0" hangingPunct="1">
              <a:lnSpc>
                <a:spcPct val="150000"/>
              </a:lnSpc>
              <a:spcBef>
                <a:spcPct val="20000"/>
              </a:spcBef>
              <a:spcAft>
                <a:spcPct val="0"/>
              </a:spcAft>
              <a:buClrTx/>
              <a:buSzTx/>
              <a:tabLst/>
            </a:pPr>
            <a:endParaRPr lang="en-GB" i="0" u="none" strike="noStrike" cap="none" normalizeH="0" baseline="0" dirty="0">
              <a:ln>
                <a:noFill/>
              </a:ln>
              <a:effectLst/>
              <a:cs typeface="Arial" panose="020B0604020202020204"/>
            </a:endParaRPr>
          </a:p>
          <a:p>
            <a:pPr marL="431800" indent="-431800" defTabSz="914400" fontAlgn="base">
              <a:lnSpc>
                <a:spcPct val="150000"/>
              </a:lnSpc>
              <a:spcBef>
                <a:spcPct val="20000"/>
              </a:spcBef>
              <a:spcAft>
                <a:spcPct val="0"/>
              </a:spcAft>
              <a:buClrTx/>
              <a:buSzTx/>
            </a:pPr>
            <a:endParaRPr lang="en-GB" sz="2800">
              <a:cs typeface="Arial" panose="020B0604020202020204"/>
            </a:endParaRPr>
          </a:p>
          <a:p>
            <a:pPr marL="0" indent="0" defTabSz="914400" fontAlgn="base">
              <a:lnSpc>
                <a:spcPct val="150000"/>
              </a:lnSpc>
              <a:spcBef>
                <a:spcPct val="20000"/>
              </a:spcBef>
              <a:spcAft>
                <a:spcPct val="0"/>
              </a:spcAft>
              <a:buClrTx/>
              <a:buSzTx/>
              <a:buNone/>
            </a:pPr>
            <a:endParaRPr lang="en-GB" sz="2800">
              <a:cs typeface="Arial" panose="020B0604020202020204"/>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80575" y="163397"/>
            <a:ext cx="11232000" cy="720000"/>
          </a:xfrm>
        </p:spPr>
        <p:txBody>
          <a:bodyPr anchor="b">
            <a:normAutofit/>
          </a:bodyPr>
          <a:lstStyle/>
          <a:p>
            <a:r>
              <a:rPr lang="en-GB"/>
              <a:t> Risk assessment </a:t>
            </a:r>
          </a:p>
        </p:txBody>
      </p:sp>
      <p:sp>
        <p:nvSpPr>
          <p:cNvPr id="6" name="Footer Placeholder 2">
            <a:extLst>
              <a:ext uri="{FF2B5EF4-FFF2-40B4-BE49-F238E27FC236}">
                <a16:creationId xmlns:a16="http://schemas.microsoft.com/office/drawing/2014/main" id="{2BDE40F7-4467-A08B-7F8F-CEE0DD05EA83}"/>
              </a:ext>
            </a:extLst>
          </p:cNvPr>
          <p:cNvSpPr>
            <a:spLocks noGrp="1"/>
          </p:cNvSpPr>
          <p:nvPr>
            <p:ph type="ftr" sz="quarter" idx="3"/>
          </p:nvPr>
        </p:nvSpPr>
        <p:spPr>
          <a:xfrm>
            <a:off x="3324224" y="6356351"/>
            <a:ext cx="7973696" cy="365125"/>
          </a:xfrm>
        </p:spPr>
        <p:txBody>
          <a:bodyPr anchor="ctr">
            <a:normAutofit/>
          </a:bodyPr>
          <a:lstStyle/>
          <a:p>
            <a:pPr algn="r"/>
            <a:r>
              <a:rPr lang="en-GB"/>
              <a:t>Central Saint Martins Staff Induction  </a:t>
            </a:r>
          </a:p>
        </p:txBody>
      </p:sp>
    </p:spTree>
    <p:extLst>
      <p:ext uri="{BB962C8B-B14F-4D97-AF65-F5344CB8AC3E}">
        <p14:creationId xmlns:p14="http://schemas.microsoft.com/office/powerpoint/2010/main" val="3990396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Manual Handling</a:t>
            </a:r>
          </a:p>
        </p:txBody>
      </p:sp>
    </p:spTree>
    <p:extLst>
      <p:ext uri="{BB962C8B-B14F-4D97-AF65-F5344CB8AC3E}">
        <p14:creationId xmlns:p14="http://schemas.microsoft.com/office/powerpoint/2010/main" val="3644258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a:xfrm>
            <a:off x="11297920" y="6356351"/>
            <a:ext cx="414080" cy="365125"/>
          </a:xfrm>
        </p:spPr>
        <p:txBody>
          <a:bodyPr anchor="ctr">
            <a:normAutofit/>
          </a:bodyPr>
          <a:lstStyle/>
          <a:p>
            <a:pPr>
              <a:spcAft>
                <a:spcPts val="600"/>
              </a:spcAft>
            </a:pPr>
            <a:fld id="{2CC19541-5F6E-2C4C-BF21-196C1C8E2E31}" type="slidenum">
              <a:rPr lang="en-GB" smtClean="0"/>
              <a:pPr>
                <a:spcAft>
                  <a:spcPts val="600"/>
                </a:spcAft>
              </a:pPr>
              <a:t>17</a:t>
            </a:fld>
            <a:r>
              <a:rPr lang="en-GB"/>
              <a:t>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378784" y="930905"/>
            <a:ext cx="11257138" cy="4990289"/>
          </a:xfrm>
        </p:spPr>
        <p:txBody>
          <a:bodyPr vert="horz" lIns="0" tIns="0" rIns="0" bIns="0" rtlCol="0" anchor="t">
            <a:normAutofit/>
          </a:bodyPr>
          <a:lstStyle/>
          <a:p>
            <a:pPr marL="431800" indent="-431800" defTabSz="914400" fontAlgn="base">
              <a:lnSpc>
                <a:spcPct val="150000"/>
              </a:lnSpc>
              <a:spcBef>
                <a:spcPct val="20000"/>
              </a:spcBef>
              <a:spcAft>
                <a:spcPct val="0"/>
              </a:spcAft>
              <a:buClrTx/>
              <a:buSzTx/>
            </a:pPr>
            <a:endParaRPr lang="en-GB" sz="1800" dirty="0"/>
          </a:p>
          <a:p>
            <a:pPr marL="431800" indent="-431800" defTabSz="914400">
              <a:lnSpc>
                <a:spcPct val="150000"/>
              </a:lnSpc>
              <a:spcBef>
                <a:spcPct val="20000"/>
              </a:spcBef>
              <a:spcAft>
                <a:spcPct val="0"/>
              </a:spcAft>
              <a:buClrTx/>
              <a:buSzTx/>
            </a:pPr>
            <a:r>
              <a:rPr lang="en-GB" sz="1800" dirty="0">
                <a:cs typeface="Arial" panose="020B0604020202020204"/>
              </a:rPr>
              <a:t>Most roles involve some form of manual handling whether moving large, small, heavy, or light loads. </a:t>
            </a:r>
          </a:p>
          <a:p>
            <a:pPr marL="431800" indent="-431800" defTabSz="914400">
              <a:lnSpc>
                <a:spcPct val="150000"/>
              </a:lnSpc>
              <a:spcBef>
                <a:spcPct val="20000"/>
              </a:spcBef>
              <a:spcAft>
                <a:spcPct val="0"/>
              </a:spcAft>
              <a:buClrTx/>
              <a:buSzTx/>
            </a:pPr>
            <a:r>
              <a:rPr lang="en-GB" sz="1800" dirty="0"/>
              <a:t>Included in risk assessment, or specific manual handling assessment. </a:t>
            </a:r>
            <a:endParaRPr lang="en-US" sz="1800" dirty="0">
              <a:cs typeface="Arial"/>
            </a:endParaRPr>
          </a:p>
          <a:p>
            <a:pPr marL="431800" indent="-431800" defTabSz="914400" fontAlgn="base">
              <a:lnSpc>
                <a:spcPct val="150000"/>
              </a:lnSpc>
              <a:spcBef>
                <a:spcPct val="20000"/>
              </a:spcBef>
              <a:spcAft>
                <a:spcPct val="0"/>
              </a:spcAft>
              <a:buClrTx/>
              <a:buSzTx/>
            </a:pPr>
            <a:r>
              <a:rPr lang="en-GB" sz="1800" dirty="0"/>
              <a:t>Load split if possible</a:t>
            </a:r>
            <a:endParaRPr lang="en-GB" sz="1800" dirty="0">
              <a:cs typeface="Arial"/>
            </a:endParaRPr>
          </a:p>
          <a:p>
            <a:pPr marL="431800" indent="-431800" defTabSz="914400" fontAlgn="base">
              <a:lnSpc>
                <a:spcPct val="150000"/>
              </a:lnSpc>
              <a:spcBef>
                <a:spcPct val="20000"/>
              </a:spcBef>
              <a:spcAft>
                <a:spcPct val="0"/>
              </a:spcAft>
              <a:buClrTx/>
              <a:buSzTx/>
            </a:pPr>
            <a:r>
              <a:rPr lang="en-GB" sz="1800" dirty="0"/>
              <a:t>Good manual handling technique should always be used. </a:t>
            </a:r>
            <a:endParaRPr lang="en-GB" sz="1800" dirty="0">
              <a:cs typeface="Arial"/>
            </a:endParaRPr>
          </a:p>
          <a:p>
            <a:pPr marL="431800" indent="-431800" defTabSz="914400" fontAlgn="base">
              <a:lnSpc>
                <a:spcPct val="150000"/>
              </a:lnSpc>
              <a:spcBef>
                <a:spcPct val="20000"/>
              </a:spcBef>
              <a:spcAft>
                <a:spcPct val="0"/>
              </a:spcAft>
              <a:buClrTx/>
              <a:buSzTx/>
            </a:pPr>
            <a:r>
              <a:rPr lang="en-GB" sz="1800" dirty="0"/>
              <a:t>Team handling carried out or lifting aids used where possible</a:t>
            </a:r>
            <a:endParaRPr lang="en-GB" sz="1800" i="0" u="none" strike="noStrike" cap="none" normalizeH="0" baseline="0" dirty="0">
              <a:ln>
                <a:noFill/>
              </a:ln>
              <a:effectLst/>
              <a:cs typeface="Arial"/>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379933" y="206529"/>
            <a:ext cx="11232000" cy="720000"/>
          </a:xfrm>
        </p:spPr>
        <p:txBody>
          <a:bodyPr anchor="b">
            <a:normAutofit/>
          </a:bodyPr>
          <a:lstStyle/>
          <a:p>
            <a:r>
              <a:rPr lang="en-GB"/>
              <a:t> Manual handling</a:t>
            </a:r>
          </a:p>
        </p:txBody>
      </p:sp>
      <p:sp>
        <p:nvSpPr>
          <p:cNvPr id="8" name="Footer Placeholder 2">
            <a:extLst>
              <a:ext uri="{FF2B5EF4-FFF2-40B4-BE49-F238E27FC236}">
                <a16:creationId xmlns:a16="http://schemas.microsoft.com/office/drawing/2014/main" id="{5C26CF59-B366-DCAD-734E-D96BB592B602}"/>
              </a:ext>
            </a:extLst>
          </p:cNvPr>
          <p:cNvSpPr>
            <a:spLocks noGrp="1"/>
          </p:cNvSpPr>
          <p:nvPr>
            <p:ph type="ftr" sz="quarter" idx="3"/>
          </p:nvPr>
        </p:nvSpPr>
        <p:spPr>
          <a:xfrm>
            <a:off x="3324224" y="6356351"/>
            <a:ext cx="7973696" cy="365125"/>
          </a:xfrm>
        </p:spPr>
        <p:txBody>
          <a:bodyPr anchor="ctr">
            <a:normAutofit/>
          </a:bodyPr>
          <a:lstStyle/>
          <a:p>
            <a:pPr algn="r"/>
            <a:r>
              <a:rPr lang="en-GB"/>
              <a:t>Central Saint Martins Staff Induction  </a:t>
            </a:r>
          </a:p>
        </p:txBody>
      </p:sp>
    </p:spTree>
    <p:extLst>
      <p:ext uri="{BB962C8B-B14F-4D97-AF65-F5344CB8AC3E}">
        <p14:creationId xmlns:p14="http://schemas.microsoft.com/office/powerpoint/2010/main" val="1594980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Lone Working </a:t>
            </a:r>
          </a:p>
        </p:txBody>
      </p:sp>
    </p:spTree>
    <p:extLst>
      <p:ext uri="{BB962C8B-B14F-4D97-AF65-F5344CB8AC3E}">
        <p14:creationId xmlns:p14="http://schemas.microsoft.com/office/powerpoint/2010/main" val="814783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a:xfrm>
            <a:off x="3324224" y="6356351"/>
            <a:ext cx="7973696" cy="365125"/>
          </a:xfrm>
        </p:spPr>
        <p:txBody>
          <a:bodyPr anchor="ctr">
            <a:normAutofit/>
          </a:bodyPr>
          <a:lstStyle/>
          <a:p>
            <a:pPr algn="r">
              <a:spcAft>
                <a:spcPts val="600"/>
              </a:spcAft>
            </a:pPr>
            <a:r>
              <a:rPr lang="en-GB"/>
              <a:t>Central Saint Martins Staff Induction  </a:t>
            </a:r>
          </a:p>
        </p:txBody>
      </p:sp>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a:xfrm>
            <a:off x="11297920" y="6356351"/>
            <a:ext cx="414080" cy="365125"/>
          </a:xfrm>
        </p:spPr>
        <p:txBody>
          <a:bodyPr anchor="ctr">
            <a:normAutofit/>
          </a:bodyPr>
          <a:lstStyle/>
          <a:p>
            <a:pPr>
              <a:spcAft>
                <a:spcPts val="600"/>
              </a:spcAft>
            </a:pPr>
            <a:fld id="{2CC19541-5F6E-2C4C-BF21-196C1C8E2E31}" type="slidenum">
              <a:rPr lang="en-GB" smtClean="0"/>
              <a:pPr>
                <a:spcAft>
                  <a:spcPts val="600"/>
                </a:spcAft>
              </a:pPr>
              <a:t>19</a:t>
            </a:fld>
            <a:r>
              <a:rPr lang="en-GB"/>
              <a:t>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479426" y="1592263"/>
            <a:ext cx="11496148" cy="3672911"/>
          </a:xfrm>
        </p:spPr>
        <p:txBody>
          <a:bodyPr vert="horz" lIns="0" tIns="0" rIns="0" bIns="0" rtlCol="0" anchor="t">
            <a:normAutofit/>
          </a:bodyPr>
          <a:lstStyle/>
          <a:p>
            <a:pPr marL="431800" indent="-431800" defTabSz="914400" fontAlgn="base">
              <a:buClr>
                <a:srgbClr val="000000"/>
              </a:buClr>
            </a:pPr>
            <a:r>
              <a:rPr lang="en-US" sz="1800" dirty="0">
                <a:latin typeface="Arial"/>
                <a:cs typeface="Arial"/>
              </a:rPr>
              <a:t>Students must not work alone at any point. It is university policy that students must work in at least a group of three at any one time.</a:t>
            </a:r>
            <a:endParaRPr lang="en-GB" sz="1800">
              <a:latin typeface="Arial"/>
              <a:cs typeface="Arial"/>
            </a:endParaRPr>
          </a:p>
          <a:p>
            <a:pPr marL="431800" indent="-431800" defTabSz="914400">
              <a:buClr>
                <a:srgbClr val="000000"/>
              </a:buClr>
            </a:pPr>
            <a:r>
              <a:rPr lang="en-US" sz="1800" dirty="0">
                <a:latin typeface="Arial"/>
                <a:cs typeface="Arial"/>
              </a:rPr>
              <a:t>This is to ensure that if any students becomes unwell or injure themselves, they are not alone and the correct steps can be taken to ensure their safety,</a:t>
            </a:r>
            <a:endParaRPr lang="en-GB" sz="1800" dirty="0">
              <a:latin typeface="Arial"/>
              <a:cs typeface="Arial"/>
            </a:endParaRPr>
          </a:p>
          <a:p>
            <a:pPr marL="431800" indent="-431800" defTabSz="914400">
              <a:buClr>
                <a:srgbClr val="000000"/>
              </a:buClr>
            </a:pPr>
            <a:r>
              <a:rPr lang="en-GB" sz="1800" dirty="0">
                <a:cs typeface="Arial"/>
              </a:rPr>
              <a:t>If any lone working is undertaken by staff, very specific measures must be put in place, examples are as follows: supervision, regular contact, devices to raise the alarm, ensuring staff undertaking lone working do not have any health condition that will put them at greater risk due to lone working. </a:t>
            </a:r>
          </a:p>
          <a:p>
            <a:pPr marL="431800" marR="0" lvl="0" indent="-431800" defTabSz="914400" rtl="0" eaLnBrk="1" latinLnBrk="0" hangingPunct="1">
              <a:lnSpc>
                <a:spcPct val="150000"/>
              </a:lnSpc>
              <a:spcBef>
                <a:spcPct val="20000"/>
              </a:spcBef>
              <a:spcAft>
                <a:spcPct val="0"/>
              </a:spcAft>
              <a:buClrTx/>
              <a:buSzTx/>
              <a:tabLst/>
            </a:pPr>
            <a:endParaRPr lang="en-GB" sz="2800" i="0" u="none" strike="noStrike" cap="none" normalizeH="0" baseline="0" dirty="0">
              <a:ln>
                <a:noFill/>
              </a:ln>
              <a:effectLst/>
              <a:cs typeface="Arial"/>
            </a:endParaRPr>
          </a:p>
          <a:p>
            <a:pPr marL="0" indent="0" defTabSz="914400" fontAlgn="base">
              <a:spcBef>
                <a:spcPct val="20000"/>
              </a:spcBef>
              <a:spcAft>
                <a:spcPct val="0"/>
              </a:spcAft>
              <a:buClrTx/>
              <a:buSzTx/>
              <a:buNone/>
            </a:pPr>
            <a:endParaRPr lang="en-GB" sz="2800">
              <a:cs typeface="Arial" panose="020B0604020202020204"/>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80575" y="479699"/>
            <a:ext cx="11232000" cy="720000"/>
          </a:xfrm>
        </p:spPr>
        <p:txBody>
          <a:bodyPr anchor="b">
            <a:normAutofit/>
          </a:bodyPr>
          <a:lstStyle/>
          <a:p>
            <a:r>
              <a:rPr lang="en-GB" dirty="0"/>
              <a:t> Lone Working</a:t>
            </a:r>
          </a:p>
        </p:txBody>
      </p:sp>
    </p:spTree>
    <p:extLst>
      <p:ext uri="{BB962C8B-B14F-4D97-AF65-F5344CB8AC3E}">
        <p14:creationId xmlns:p14="http://schemas.microsoft.com/office/powerpoint/2010/main" val="151365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a:t>Aims and objectives </a:t>
            </a:r>
          </a:p>
        </p:txBody>
      </p:sp>
    </p:spTree>
    <p:extLst>
      <p:ext uri="{BB962C8B-B14F-4D97-AF65-F5344CB8AC3E}">
        <p14:creationId xmlns:p14="http://schemas.microsoft.com/office/powerpoint/2010/main" val="3628538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High Risk Areas</a:t>
            </a:r>
          </a:p>
        </p:txBody>
      </p:sp>
    </p:spTree>
    <p:extLst>
      <p:ext uri="{BB962C8B-B14F-4D97-AF65-F5344CB8AC3E}">
        <p14:creationId xmlns:p14="http://schemas.microsoft.com/office/powerpoint/2010/main" val="4141416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a:xfrm>
            <a:off x="11297920" y="6356351"/>
            <a:ext cx="414080" cy="365125"/>
          </a:xfrm>
        </p:spPr>
        <p:txBody>
          <a:bodyPr anchor="ctr">
            <a:normAutofit/>
          </a:bodyPr>
          <a:lstStyle/>
          <a:p>
            <a:pPr>
              <a:spcAft>
                <a:spcPts val="600"/>
              </a:spcAft>
            </a:pPr>
            <a:fld id="{2CC19541-5F6E-2C4C-BF21-196C1C8E2E31}" type="slidenum">
              <a:rPr lang="en-GB" smtClean="0"/>
              <a:pPr>
                <a:spcAft>
                  <a:spcPts val="600"/>
                </a:spcAft>
              </a:pPr>
              <a:t>21</a:t>
            </a:fld>
            <a:r>
              <a:rPr lang="en-GB"/>
              <a:t>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480575" y="1660502"/>
            <a:ext cx="10111237" cy="3798603"/>
          </a:xfrm>
        </p:spPr>
        <p:txBody>
          <a:bodyPr vert="horz" lIns="0" tIns="0" rIns="0" bIns="0" rtlCol="0" anchor="t">
            <a:normAutofit/>
          </a:bodyPr>
          <a:lstStyle/>
          <a:p>
            <a:pPr marL="431800" indent="-431800" defTabSz="914400" fontAlgn="base">
              <a:buClr>
                <a:srgbClr val="000000"/>
              </a:buClr>
            </a:pPr>
            <a:r>
              <a:rPr lang="en-US" sz="1800" dirty="0">
                <a:latin typeface="Arial"/>
                <a:cs typeface="Arial"/>
              </a:rPr>
              <a:t>The main high-risk areas we deal with are workshops. </a:t>
            </a:r>
            <a:endParaRPr lang="en-GB" sz="1800" dirty="0">
              <a:latin typeface="Arial"/>
              <a:cs typeface="Arial"/>
            </a:endParaRPr>
          </a:p>
          <a:p>
            <a:pPr marL="431800" indent="-431800" defTabSz="914400">
              <a:buClr>
                <a:srgbClr val="000000"/>
              </a:buClr>
            </a:pPr>
            <a:r>
              <a:rPr lang="en-US" sz="1800" dirty="0">
                <a:latin typeface="Arial"/>
                <a:cs typeface="Arial"/>
              </a:rPr>
              <a:t>Access to workshops is only granted once online induction to them has been completed. No students should tailgate to gain access.</a:t>
            </a:r>
            <a:endParaRPr lang="en-GB" sz="1800" dirty="0">
              <a:latin typeface="Arial"/>
              <a:cs typeface="Arial"/>
            </a:endParaRPr>
          </a:p>
          <a:p>
            <a:pPr marL="431800" indent="-431800" defTabSz="914400">
              <a:buClr>
                <a:srgbClr val="000000"/>
              </a:buClr>
            </a:pPr>
            <a:r>
              <a:rPr lang="en-US" sz="1800" dirty="0">
                <a:latin typeface="Arial"/>
                <a:cs typeface="Arial"/>
              </a:rPr>
              <a:t>After this, technical colleagues will provide further induction on specific machinery and tasks. </a:t>
            </a:r>
            <a:endParaRPr lang="en-GB" sz="1800">
              <a:latin typeface="Arial"/>
              <a:cs typeface="Arial"/>
            </a:endParaRPr>
          </a:p>
          <a:p>
            <a:pPr marL="431800" indent="-431800" defTabSz="914400">
              <a:buClr>
                <a:srgbClr val="000000"/>
              </a:buClr>
            </a:pPr>
            <a:r>
              <a:rPr lang="en-US" sz="1800" dirty="0">
                <a:latin typeface="Arial"/>
                <a:cs typeface="Arial"/>
              </a:rPr>
              <a:t>Certain activities such as spray painting or solvents should only be conducted in technical areas as they have the correct facilities to do this safely.</a:t>
            </a:r>
            <a:endParaRPr lang="en-GB" sz="1800" dirty="0">
              <a:latin typeface="Arial"/>
              <a:cs typeface="Arial"/>
            </a:endParaRPr>
          </a:p>
          <a:p>
            <a:pPr marL="431800" indent="-431800" defTabSz="914400">
              <a:lnSpc>
                <a:spcPct val="150000"/>
              </a:lnSpc>
              <a:spcBef>
                <a:spcPct val="20000"/>
              </a:spcBef>
              <a:spcAft>
                <a:spcPct val="0"/>
              </a:spcAft>
              <a:buClrTx/>
              <a:buSzTx/>
            </a:pPr>
            <a:endParaRPr lang="en-GB" sz="2800" dirty="0">
              <a:cs typeface="Arial"/>
            </a:endParaRPr>
          </a:p>
          <a:p>
            <a:pPr marL="0" marR="0" lvl="0" indent="0" defTabSz="914400" rtl="0" eaLnBrk="1" fontAlgn="base" latinLnBrk="0" hangingPunct="1">
              <a:spcBef>
                <a:spcPct val="20000"/>
              </a:spcBef>
              <a:spcAft>
                <a:spcPct val="0"/>
              </a:spcAft>
              <a:buClrTx/>
              <a:buSzTx/>
              <a:buFontTx/>
              <a:buNone/>
              <a:tabLst/>
            </a:pPr>
            <a:endParaRPr kumimoji="0" lang="en-GB" sz="2800" i="0" u="none" strike="noStrike" cap="none" normalizeH="0" baseline="0">
              <a:ln>
                <a:noFill/>
              </a:ln>
              <a:effectLst/>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80575" y="479699"/>
            <a:ext cx="11232000" cy="720000"/>
          </a:xfrm>
        </p:spPr>
        <p:txBody>
          <a:bodyPr anchor="b">
            <a:normAutofit/>
          </a:bodyPr>
          <a:lstStyle/>
          <a:p>
            <a:r>
              <a:rPr lang="en-GB" dirty="0"/>
              <a:t>High Risk Areas</a:t>
            </a:r>
          </a:p>
        </p:txBody>
      </p:sp>
      <p:sp>
        <p:nvSpPr>
          <p:cNvPr id="6" name="Footer Placeholder 2">
            <a:extLst>
              <a:ext uri="{FF2B5EF4-FFF2-40B4-BE49-F238E27FC236}">
                <a16:creationId xmlns:a16="http://schemas.microsoft.com/office/drawing/2014/main" id="{D87420F2-5C7E-D52E-38A2-04ABABDF1A05}"/>
              </a:ext>
            </a:extLst>
          </p:cNvPr>
          <p:cNvSpPr>
            <a:spLocks noGrp="1"/>
          </p:cNvSpPr>
          <p:nvPr>
            <p:ph type="ftr" sz="quarter" idx="3"/>
          </p:nvPr>
        </p:nvSpPr>
        <p:spPr>
          <a:xfrm>
            <a:off x="3324224" y="6356351"/>
            <a:ext cx="7973696" cy="365125"/>
          </a:xfrm>
        </p:spPr>
        <p:txBody>
          <a:bodyPr anchor="ctr">
            <a:normAutofit/>
          </a:bodyPr>
          <a:lstStyle/>
          <a:p>
            <a:pPr algn="r"/>
            <a:r>
              <a:rPr lang="en-GB"/>
              <a:t>Central Saint Martins Staff Induction  </a:t>
            </a:r>
          </a:p>
        </p:txBody>
      </p:sp>
    </p:spTree>
    <p:extLst>
      <p:ext uri="{BB962C8B-B14F-4D97-AF65-F5344CB8AC3E}">
        <p14:creationId xmlns:p14="http://schemas.microsoft.com/office/powerpoint/2010/main" val="4042997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Art Studios</a:t>
            </a:r>
          </a:p>
        </p:txBody>
      </p:sp>
    </p:spTree>
    <p:extLst>
      <p:ext uri="{BB962C8B-B14F-4D97-AF65-F5344CB8AC3E}">
        <p14:creationId xmlns:p14="http://schemas.microsoft.com/office/powerpoint/2010/main" val="1009726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23</a:t>
            </a:fld>
            <a:r>
              <a:rPr lang="en-GB"/>
              <a:t>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389974" y="1315166"/>
            <a:ext cx="10818494" cy="4357688"/>
          </a:xfrm>
        </p:spPr>
        <p:txBody>
          <a:bodyPr vert="horz" lIns="0" tIns="0" rIns="0" bIns="0" rtlCol="0" anchor="t">
            <a:noAutofit/>
          </a:bodyPr>
          <a:lstStyle/>
          <a:p>
            <a:pPr marL="431800" indent="-431800"/>
            <a:r>
              <a:rPr lang="en-US" sz="1800" dirty="0">
                <a:solidFill>
                  <a:srgbClr val="000000"/>
                </a:solidFill>
                <a:latin typeface="Arial"/>
                <a:cs typeface="Arial"/>
              </a:rPr>
              <a:t>If they are not managed correctly, art studios can also become high risk. </a:t>
            </a:r>
            <a:endParaRPr lang="en-GB" sz="1800" dirty="0">
              <a:solidFill>
                <a:srgbClr val="000000"/>
              </a:solidFill>
              <a:latin typeface="Arial"/>
              <a:cs typeface="Arial"/>
            </a:endParaRPr>
          </a:p>
          <a:p>
            <a:pPr marL="431800" indent="-431800"/>
            <a:r>
              <a:rPr lang="en-US" sz="1800" dirty="0">
                <a:solidFill>
                  <a:srgbClr val="000000"/>
                </a:solidFill>
                <a:latin typeface="Arial"/>
                <a:cs typeface="Arial"/>
              </a:rPr>
              <a:t>Staff and students must ensure that:</a:t>
            </a:r>
            <a:endParaRPr lang="en-GB" sz="1800" dirty="0">
              <a:solidFill>
                <a:srgbClr val="000000"/>
              </a:solidFill>
              <a:latin typeface="Arial"/>
              <a:cs typeface="Arial"/>
            </a:endParaRPr>
          </a:p>
          <a:p>
            <a:pPr marL="431800" indent="-431800"/>
            <a:r>
              <a:rPr lang="en-US" sz="1800" dirty="0">
                <a:solidFill>
                  <a:srgbClr val="000000"/>
                </a:solidFill>
                <a:latin typeface="Arial"/>
                <a:cs typeface="Arial"/>
              </a:rPr>
              <a:t>means of escape are not blocked, </a:t>
            </a:r>
            <a:endParaRPr lang="en-GB" sz="1800" dirty="0">
              <a:solidFill>
                <a:srgbClr val="000000"/>
              </a:solidFill>
              <a:latin typeface="Arial"/>
              <a:cs typeface="Arial"/>
            </a:endParaRPr>
          </a:p>
          <a:p>
            <a:pPr marL="431800" indent="-431800"/>
            <a:r>
              <a:rPr lang="en-US" sz="1800" dirty="0">
                <a:solidFill>
                  <a:srgbClr val="000000"/>
                </a:solidFill>
                <a:latin typeface="Arial"/>
                <a:cs typeface="Arial"/>
              </a:rPr>
              <a:t>no dangerous chemicals are used,</a:t>
            </a:r>
            <a:endParaRPr lang="en-GB" sz="1800" dirty="0">
              <a:solidFill>
                <a:srgbClr val="000000"/>
              </a:solidFill>
              <a:latin typeface="Arial"/>
              <a:cs typeface="Arial"/>
            </a:endParaRPr>
          </a:p>
          <a:p>
            <a:pPr marL="431800" indent="-431800"/>
            <a:r>
              <a:rPr lang="en-US" sz="1800" dirty="0">
                <a:solidFill>
                  <a:srgbClr val="000000"/>
                </a:solidFill>
                <a:latin typeface="Arial"/>
                <a:cs typeface="Arial"/>
              </a:rPr>
              <a:t>fire extinguishers are not blocked,</a:t>
            </a:r>
            <a:endParaRPr lang="en-GB" sz="1800" dirty="0">
              <a:solidFill>
                <a:srgbClr val="000000"/>
              </a:solidFill>
              <a:latin typeface="Arial"/>
              <a:cs typeface="Arial"/>
            </a:endParaRPr>
          </a:p>
          <a:p>
            <a:pPr marL="431800" indent="-431800"/>
            <a:r>
              <a:rPr lang="en-US" sz="1800" dirty="0">
                <a:solidFill>
                  <a:srgbClr val="000000"/>
                </a:solidFill>
                <a:latin typeface="Arial"/>
                <a:cs typeface="Arial"/>
              </a:rPr>
              <a:t>only water-based paints are used, </a:t>
            </a:r>
            <a:endParaRPr lang="en-GB" sz="1800" dirty="0">
              <a:solidFill>
                <a:srgbClr val="000000"/>
              </a:solidFill>
              <a:latin typeface="Arial"/>
              <a:cs typeface="Arial"/>
            </a:endParaRPr>
          </a:p>
          <a:p>
            <a:pPr marL="431800" indent="-431800"/>
            <a:r>
              <a:rPr lang="en-US" sz="1800" dirty="0">
                <a:solidFill>
                  <a:srgbClr val="000000"/>
                </a:solidFill>
                <a:latin typeface="Arial"/>
                <a:cs typeface="Arial"/>
              </a:rPr>
              <a:t>all electrical equipment is managed correctly and PAT tested where appropriate,</a:t>
            </a:r>
            <a:endParaRPr lang="en-US" sz="1800" dirty="0">
              <a:latin typeface="Arial"/>
              <a:cs typeface="Arial"/>
            </a:endParaRPr>
          </a:p>
          <a:p>
            <a:pPr marL="431800" indent="-431800"/>
            <a:r>
              <a:rPr lang="en-GB" sz="1800" dirty="0">
                <a:solidFill>
                  <a:srgbClr val="000000"/>
                </a:solidFill>
                <a:cs typeface="Arial"/>
              </a:rPr>
              <a:t>working at height training has been completed,</a:t>
            </a:r>
            <a:endParaRPr lang="en-US" sz="1800" dirty="0">
              <a:solidFill>
                <a:srgbClr val="000000"/>
              </a:solidFill>
              <a:cs typeface="Arial"/>
            </a:endParaRPr>
          </a:p>
          <a:p>
            <a:pPr marL="431800" indent="-431800"/>
            <a:r>
              <a:rPr lang="en-GB" sz="1800" dirty="0">
                <a:solidFill>
                  <a:srgbClr val="000000"/>
                </a:solidFill>
                <a:cs typeface="Arial"/>
              </a:rPr>
              <a:t>risk assessments for dangerous activities have been conducted</a:t>
            </a:r>
          </a:p>
          <a:p>
            <a:pPr marL="431800" indent="-431800"/>
            <a:endParaRPr lang="en-GB" dirty="0">
              <a:solidFill>
                <a:srgbClr val="000000"/>
              </a:solidFill>
              <a:cs typeface="Arial"/>
            </a:endParaRPr>
          </a:p>
          <a:p>
            <a:pPr marL="0" indent="0">
              <a:buNone/>
            </a:pPr>
            <a:endParaRPr lang="en-GB">
              <a:solidFill>
                <a:schemeClr val="accent4">
                  <a:lumMod val="75000"/>
                </a:schemeClr>
              </a:solidFill>
              <a:cs typeface="Arial" panose="020B0604020202020204"/>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p:txBody>
          <a:bodyPr/>
          <a:lstStyle/>
          <a:p>
            <a:r>
              <a:rPr lang="en-GB" dirty="0"/>
              <a:t>Art Studios</a:t>
            </a:r>
          </a:p>
        </p:txBody>
      </p:sp>
      <p:sp>
        <p:nvSpPr>
          <p:cNvPr id="8" name="Footer Placeholder 2">
            <a:extLst>
              <a:ext uri="{FF2B5EF4-FFF2-40B4-BE49-F238E27FC236}">
                <a16:creationId xmlns:a16="http://schemas.microsoft.com/office/drawing/2014/main" id="{938BA240-458B-8C82-0773-09C422790340}"/>
              </a:ext>
            </a:extLst>
          </p:cNvPr>
          <p:cNvSpPr>
            <a:spLocks noGrp="1"/>
          </p:cNvSpPr>
          <p:nvPr>
            <p:ph type="ftr" sz="quarter" idx="3"/>
          </p:nvPr>
        </p:nvSpPr>
        <p:spPr>
          <a:xfrm>
            <a:off x="3324224" y="6356351"/>
            <a:ext cx="7973696" cy="365125"/>
          </a:xfrm>
        </p:spPr>
        <p:txBody>
          <a:bodyPr anchor="ctr">
            <a:normAutofit/>
          </a:bodyPr>
          <a:lstStyle/>
          <a:p>
            <a:pPr algn="r"/>
            <a:r>
              <a:rPr lang="en-GB"/>
              <a:t>Central Saint Martins Staff Induction  </a:t>
            </a:r>
          </a:p>
        </p:txBody>
      </p:sp>
    </p:spTree>
    <p:extLst>
      <p:ext uri="{BB962C8B-B14F-4D97-AF65-F5344CB8AC3E}">
        <p14:creationId xmlns:p14="http://schemas.microsoft.com/office/powerpoint/2010/main" val="3263957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a:t>Key contacts </a:t>
            </a:r>
          </a:p>
        </p:txBody>
      </p:sp>
    </p:spTree>
    <p:extLst>
      <p:ext uri="{BB962C8B-B14F-4D97-AF65-F5344CB8AC3E}">
        <p14:creationId xmlns:p14="http://schemas.microsoft.com/office/powerpoint/2010/main" val="390905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25</a:t>
            </a:fld>
            <a:r>
              <a:rPr lang="en-GB"/>
              <a:t>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480574" y="1199700"/>
            <a:ext cx="11711425" cy="4600600"/>
          </a:xfrm>
        </p:spPr>
        <p:txBody>
          <a:bodyPr vert="horz" lIns="0" tIns="0" rIns="0" bIns="0" rtlCol="0" anchor="t">
            <a:noAutofit/>
          </a:bodyPr>
          <a:lstStyle/>
          <a:p>
            <a:pPr marL="0" indent="0">
              <a:lnSpc>
                <a:spcPct val="150000"/>
              </a:lnSpc>
              <a:buNone/>
            </a:pPr>
            <a:r>
              <a:rPr lang="en-GB" sz="2800" dirty="0"/>
              <a:t>Jack Panton, CSM health and safety advisor</a:t>
            </a:r>
          </a:p>
          <a:p>
            <a:pPr marL="0" indent="0">
              <a:lnSpc>
                <a:spcPct val="150000"/>
              </a:lnSpc>
              <a:buNone/>
            </a:pPr>
            <a:r>
              <a:rPr lang="en-GB" sz="2800" dirty="0">
                <a:hlinkClick r:id="rId3"/>
              </a:rPr>
              <a:t>j.panton@arts.ac.uk</a:t>
            </a:r>
            <a:r>
              <a:rPr lang="en-GB" sz="2800" dirty="0"/>
              <a:t> </a:t>
            </a:r>
            <a:endParaRPr lang="en-GB" sz="2800" dirty="0">
              <a:cs typeface="Arial"/>
            </a:endParaRPr>
          </a:p>
          <a:p>
            <a:pPr marL="0" indent="0">
              <a:lnSpc>
                <a:spcPct val="150000"/>
              </a:lnSpc>
              <a:buNone/>
            </a:pPr>
            <a:r>
              <a:rPr lang="en-GB" sz="2800" b="1" dirty="0"/>
              <a:t>Fire Safety Advisor - Maria </a:t>
            </a:r>
            <a:r>
              <a:rPr lang="en-GB" sz="2800" b="1" dirty="0" err="1"/>
              <a:t>Kovacova</a:t>
            </a:r>
            <a:br>
              <a:rPr lang="en-GB" sz="2800" dirty="0">
                <a:cs typeface="Arial"/>
              </a:rPr>
            </a:br>
            <a:r>
              <a:rPr lang="en-GB" sz="2800" dirty="0"/>
              <a:t>m.kovacova@arts.ac.uk</a:t>
            </a:r>
            <a:endParaRPr lang="en-GB" sz="2800" dirty="0">
              <a:cs typeface="Arial"/>
            </a:endParaRPr>
          </a:p>
          <a:p>
            <a:pPr marL="0" indent="0">
              <a:lnSpc>
                <a:spcPct val="150000"/>
              </a:lnSpc>
              <a:buNone/>
            </a:pPr>
            <a:r>
              <a:rPr lang="en-GB" sz="2800" dirty="0">
                <a:cs typeface="Arial"/>
              </a:rPr>
              <a:t>Inbox for general enquiries: </a:t>
            </a:r>
            <a:r>
              <a:rPr lang="en-GB" sz="2800" dirty="0">
                <a:cs typeface="Arial"/>
                <a:hlinkClick r:id="rId4"/>
              </a:rPr>
              <a:t>healthandasafety@arts.ac.uk</a:t>
            </a:r>
            <a:r>
              <a:rPr lang="en-GB" sz="2800" dirty="0">
                <a:cs typeface="Arial"/>
              </a:rPr>
              <a:t> </a:t>
            </a:r>
          </a:p>
          <a:p>
            <a:pPr marL="0" indent="0">
              <a:lnSpc>
                <a:spcPct val="150000"/>
              </a:lnSpc>
              <a:buNone/>
            </a:pPr>
            <a:endParaRPr lang="en-GB" sz="2800"/>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p:txBody>
          <a:bodyPr/>
          <a:lstStyle/>
          <a:p>
            <a:r>
              <a:rPr lang="en-GB"/>
              <a:t>Contacts – Health and Safety Team</a:t>
            </a:r>
          </a:p>
        </p:txBody>
      </p:sp>
      <p:sp>
        <p:nvSpPr>
          <p:cNvPr id="6" name="Footer Placeholder 2">
            <a:extLst>
              <a:ext uri="{FF2B5EF4-FFF2-40B4-BE49-F238E27FC236}">
                <a16:creationId xmlns:a16="http://schemas.microsoft.com/office/drawing/2014/main" id="{545FA81B-CBA5-9899-2936-1E187899DBAE}"/>
              </a:ext>
            </a:extLst>
          </p:cNvPr>
          <p:cNvSpPr>
            <a:spLocks noGrp="1"/>
          </p:cNvSpPr>
          <p:nvPr>
            <p:ph type="ftr" sz="quarter" idx="3"/>
          </p:nvPr>
        </p:nvSpPr>
        <p:spPr>
          <a:xfrm>
            <a:off x="3324224" y="6356351"/>
            <a:ext cx="7973696" cy="365125"/>
          </a:xfrm>
        </p:spPr>
        <p:txBody>
          <a:bodyPr anchor="ctr">
            <a:normAutofit/>
          </a:bodyPr>
          <a:lstStyle/>
          <a:p>
            <a:pPr algn="r"/>
            <a:r>
              <a:rPr lang="en-GB"/>
              <a:t>Central Saint Martins Staff Induction  </a:t>
            </a:r>
          </a:p>
        </p:txBody>
      </p:sp>
    </p:spTree>
    <p:extLst>
      <p:ext uri="{BB962C8B-B14F-4D97-AF65-F5344CB8AC3E}">
        <p14:creationId xmlns:p14="http://schemas.microsoft.com/office/powerpoint/2010/main" val="4107732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a:t>Any questions?</a:t>
            </a:r>
          </a:p>
        </p:txBody>
      </p:sp>
    </p:spTree>
    <p:extLst>
      <p:ext uri="{BB962C8B-B14F-4D97-AF65-F5344CB8AC3E}">
        <p14:creationId xmlns:p14="http://schemas.microsoft.com/office/powerpoint/2010/main" val="1767893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96EDCA-F28E-9043-B4E0-DA0F72873530}"/>
              </a:ext>
            </a:extLst>
          </p:cNvPr>
          <p:cNvSpPr>
            <a:spLocks noGrp="1"/>
          </p:cNvSpPr>
          <p:nvPr>
            <p:ph type="title"/>
          </p:nvPr>
        </p:nvSpPr>
        <p:spPr/>
        <p:txBody>
          <a:bodyPr/>
          <a:lstStyle/>
          <a:p>
            <a:r>
              <a:rPr lang="en-US"/>
              <a:t>Thank you</a:t>
            </a:r>
          </a:p>
        </p:txBody>
      </p:sp>
    </p:spTree>
    <p:extLst>
      <p:ext uri="{BB962C8B-B14F-4D97-AF65-F5344CB8AC3E}">
        <p14:creationId xmlns:p14="http://schemas.microsoft.com/office/powerpoint/2010/main" val="405411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3</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dirty="0"/>
              <a:t>Central Saint Martins Staff Induction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478850" y="1463486"/>
            <a:ext cx="10651120" cy="4323164"/>
          </a:xfrm>
        </p:spPr>
        <p:txBody>
          <a:bodyPr vert="horz" lIns="0" tIns="0" rIns="0" bIns="0" rtlCol="0" anchor="t">
            <a:noAutofit/>
          </a:bodyPr>
          <a:lstStyle/>
          <a:p>
            <a:pPr marL="0" indent="0">
              <a:lnSpc>
                <a:spcPct val="150000"/>
              </a:lnSpc>
              <a:buNone/>
            </a:pPr>
            <a:r>
              <a:rPr lang="en-GB" sz="2800" dirty="0"/>
              <a:t>Staff health, safety and wellbeing whilst on site at CSM </a:t>
            </a:r>
          </a:p>
          <a:p>
            <a:pPr marL="431800" indent="-431800">
              <a:lnSpc>
                <a:spcPct val="150000"/>
              </a:lnSpc>
            </a:pPr>
            <a:r>
              <a:rPr lang="en-GB" sz="2800" dirty="0"/>
              <a:t>Supplemented by local induction provided by line manager in your department. </a:t>
            </a:r>
            <a:endParaRPr lang="en-GB" sz="2800" dirty="0">
              <a:cs typeface="Arial"/>
            </a:endParaRPr>
          </a:p>
          <a:p>
            <a:pPr marL="431800" indent="-431800">
              <a:lnSpc>
                <a:spcPct val="150000"/>
              </a:lnSpc>
            </a:pPr>
            <a:endParaRPr lang="en-GB" sz="2800" dirty="0">
              <a:cs typeface="Arial"/>
            </a:endParaRPr>
          </a:p>
          <a:p>
            <a:pPr marL="431800" indent="-431800"/>
            <a:endParaRPr lang="en-GB" sz="2800">
              <a:cs typeface="Arial" panose="020B0604020202020204"/>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78850" y="507282"/>
            <a:ext cx="11232000" cy="720000"/>
          </a:xfrm>
        </p:spPr>
        <p:txBody>
          <a:bodyPr/>
          <a:lstStyle/>
          <a:p>
            <a:r>
              <a:rPr lang="en-GB"/>
              <a:t>Aims</a:t>
            </a:r>
          </a:p>
        </p:txBody>
      </p:sp>
    </p:spTree>
    <p:extLst>
      <p:ext uri="{BB962C8B-B14F-4D97-AF65-F5344CB8AC3E}">
        <p14:creationId xmlns:p14="http://schemas.microsoft.com/office/powerpoint/2010/main" val="114824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4</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dirty="0"/>
              <a:t>Central Saint Martins Staff Induction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365054" y="1719618"/>
            <a:ext cx="11972522" cy="3835021"/>
          </a:xfrm>
        </p:spPr>
        <p:txBody>
          <a:bodyPr vert="horz" lIns="0" tIns="0" rIns="0" bIns="0" rtlCol="0" anchor="t">
            <a:noAutofit/>
          </a:bodyPr>
          <a:lstStyle/>
          <a:p>
            <a:pPr marL="431800" indent="-431800">
              <a:lnSpc>
                <a:spcPct val="150000"/>
              </a:lnSpc>
            </a:pPr>
            <a:r>
              <a:rPr lang="en-GB" sz="2800" dirty="0"/>
              <a:t>Safe access and working on site</a:t>
            </a:r>
            <a:endParaRPr lang="en-US" dirty="0"/>
          </a:p>
          <a:p>
            <a:pPr marL="431800" indent="-431800">
              <a:lnSpc>
                <a:spcPct val="150000"/>
              </a:lnSpc>
            </a:pPr>
            <a:r>
              <a:rPr lang="en-GB" sz="2800" dirty="0"/>
              <a:t>Importance of risk assessment </a:t>
            </a:r>
            <a:endParaRPr lang="en-GB" sz="2800" dirty="0">
              <a:cs typeface="Arial"/>
            </a:endParaRPr>
          </a:p>
          <a:p>
            <a:pPr marL="431800" indent="-431800">
              <a:lnSpc>
                <a:spcPct val="150000"/>
              </a:lnSpc>
            </a:pPr>
            <a:r>
              <a:rPr lang="en-GB" sz="2800" dirty="0"/>
              <a:t>Identification of key hazards</a:t>
            </a:r>
            <a:endParaRPr lang="en-GB" sz="2800" dirty="0">
              <a:cs typeface="Arial"/>
            </a:endParaRPr>
          </a:p>
          <a:p>
            <a:pPr marL="431800" indent="-431800">
              <a:lnSpc>
                <a:spcPct val="150000"/>
              </a:lnSpc>
            </a:pPr>
            <a:r>
              <a:rPr lang="en-GB" sz="2800" dirty="0"/>
              <a:t>Welfare and emergency arrangements</a:t>
            </a:r>
            <a:endParaRPr lang="en-GB" sz="2800" dirty="0">
              <a:cs typeface="Arial"/>
            </a:endParaRPr>
          </a:p>
          <a:p>
            <a:pPr marL="431800" indent="-431800">
              <a:lnSpc>
                <a:spcPct val="150000"/>
              </a:lnSpc>
            </a:pPr>
            <a:r>
              <a:rPr lang="en-GB" sz="2800" dirty="0"/>
              <a:t>Accidents </a:t>
            </a:r>
            <a:endParaRPr lang="en-GB" sz="2800" dirty="0">
              <a:cs typeface="Arial"/>
            </a:endParaRPr>
          </a:p>
          <a:p>
            <a:pPr marL="0" indent="0">
              <a:buNone/>
            </a:pPr>
            <a:endParaRPr lang="en-GB" sz="2800"/>
          </a:p>
          <a:p>
            <a:pPr marL="431800" indent="-431800"/>
            <a:endParaRPr lang="en-GB" sz="2800">
              <a:cs typeface="Arial" panose="020B0604020202020204"/>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p:txBody>
          <a:bodyPr/>
          <a:lstStyle/>
          <a:p>
            <a:r>
              <a:rPr lang="en-GB" dirty="0"/>
              <a:t>Objectives</a:t>
            </a:r>
          </a:p>
        </p:txBody>
      </p:sp>
    </p:spTree>
    <p:extLst>
      <p:ext uri="{BB962C8B-B14F-4D97-AF65-F5344CB8AC3E}">
        <p14:creationId xmlns:p14="http://schemas.microsoft.com/office/powerpoint/2010/main" val="413129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Fire and Emergency Procedures</a:t>
            </a:r>
          </a:p>
        </p:txBody>
      </p:sp>
    </p:spTree>
    <p:extLst>
      <p:ext uri="{BB962C8B-B14F-4D97-AF65-F5344CB8AC3E}">
        <p14:creationId xmlns:p14="http://schemas.microsoft.com/office/powerpoint/2010/main" val="290827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6</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a:t>Central Saint Martins Staff Induction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479426" y="1592263"/>
            <a:ext cx="10818494" cy="4357688"/>
          </a:xfrm>
        </p:spPr>
        <p:txBody>
          <a:bodyPr vert="horz" lIns="0" tIns="0" rIns="0" bIns="0" rtlCol="0" anchor="t">
            <a:noAutofit/>
          </a:bodyPr>
          <a:lstStyle/>
          <a:p>
            <a:pPr marL="431800" indent="-431800"/>
            <a:r>
              <a:rPr lang="en-US" sz="1600" dirty="0">
                <a:latin typeface="Aptos"/>
                <a:cs typeface="Arial"/>
              </a:rPr>
              <a:t>If you discover a fire, raise the alarm using the closest possible point, do not attempt to fight the fire.</a:t>
            </a:r>
            <a:endParaRPr lang="en-GB" sz="1600" dirty="0">
              <a:latin typeface="Aptos"/>
              <a:cs typeface="Arial"/>
            </a:endParaRPr>
          </a:p>
          <a:p>
            <a:pPr marL="431800" indent="-431800"/>
            <a:r>
              <a:rPr lang="en-US" sz="1600" dirty="0">
                <a:latin typeface="Aptos"/>
                <a:cs typeface="Arial"/>
              </a:rPr>
              <a:t>Upon hearing the alarm, all staff members must exit the building by the closest route highlighted by emergency signage. </a:t>
            </a:r>
            <a:endParaRPr lang="en-GB" sz="1600" dirty="0">
              <a:latin typeface="Aptos"/>
              <a:cs typeface="Arial"/>
            </a:endParaRPr>
          </a:p>
          <a:p>
            <a:pPr marL="431800" indent="-431800"/>
            <a:r>
              <a:rPr lang="en-US" sz="1600" dirty="0">
                <a:latin typeface="Aptos"/>
                <a:cs typeface="Arial"/>
              </a:rPr>
              <a:t>Once out of the building, all staff members and students must go to the emergency assembly point, located behind the fountains in Granary Square.</a:t>
            </a:r>
            <a:endParaRPr lang="en-GB" sz="1600" dirty="0">
              <a:latin typeface="Aptos"/>
              <a:cs typeface="Arial"/>
            </a:endParaRPr>
          </a:p>
          <a:p>
            <a:pPr marL="431800" indent="-431800"/>
            <a:r>
              <a:rPr lang="en-US" sz="1600" dirty="0">
                <a:latin typeface="Aptos"/>
                <a:cs typeface="Arial"/>
              </a:rPr>
              <a:t>All staff are required to complete fire warden training as a part of induction then every two years there on, this means all staff members are fire wardens and should act accordingly.</a:t>
            </a:r>
            <a:endParaRPr lang="en-GB" sz="1600" dirty="0">
              <a:latin typeface="Aptos"/>
              <a:cs typeface="Arial"/>
            </a:endParaRPr>
          </a:p>
          <a:p>
            <a:pPr marL="431800" indent="-431800"/>
            <a:r>
              <a:rPr lang="en-US" sz="1600" dirty="0">
                <a:latin typeface="Aptos"/>
                <a:cs typeface="Arial"/>
              </a:rPr>
              <a:t>Weekly fire alarm testing takes place on Wednesdays alternating between 10:00 and 13:00.</a:t>
            </a:r>
            <a:endParaRPr lang="en-GB" sz="1600" dirty="0">
              <a:latin typeface="Aptos"/>
              <a:cs typeface="Arial"/>
            </a:endParaRPr>
          </a:p>
          <a:p>
            <a:pPr marL="431800" indent="-431800"/>
            <a:r>
              <a:rPr lang="en-US" sz="1600" dirty="0">
                <a:latin typeface="Aptos"/>
                <a:cs typeface="Arial"/>
              </a:rPr>
              <a:t>If the security control panel</a:t>
            </a:r>
            <a:r>
              <a:rPr lang="en-US" sz="1600">
                <a:latin typeface="Aptos"/>
                <a:cs typeface="Arial"/>
              </a:rPr>
              <a:t> needs to be contacted, call point are located by the stairwells. </a:t>
            </a:r>
          </a:p>
          <a:p>
            <a:pPr marL="431800" indent="-431800">
              <a:lnSpc>
                <a:spcPct val="150000"/>
              </a:lnSpc>
            </a:pPr>
            <a:endParaRPr lang="en-GB" sz="2800" dirty="0">
              <a:latin typeface="Arial" panose="020B0604020202020204"/>
              <a:cs typeface="Arial"/>
            </a:endParaRPr>
          </a:p>
          <a:p>
            <a:pPr marL="431800" indent="-431800">
              <a:lnSpc>
                <a:spcPct val="150000"/>
              </a:lnSpc>
            </a:pPr>
            <a:endParaRPr lang="en-GB" sz="2800">
              <a:cs typeface="Arial"/>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78850" y="474526"/>
            <a:ext cx="11232000" cy="720000"/>
          </a:xfrm>
        </p:spPr>
        <p:txBody>
          <a:bodyPr/>
          <a:lstStyle/>
          <a:p>
            <a:r>
              <a:rPr lang="en-GB" dirty="0"/>
              <a:t>Fire and Emergency Procedures </a:t>
            </a:r>
          </a:p>
        </p:txBody>
      </p:sp>
    </p:spTree>
    <p:extLst>
      <p:ext uri="{BB962C8B-B14F-4D97-AF65-F5344CB8AC3E}">
        <p14:creationId xmlns:p14="http://schemas.microsoft.com/office/powerpoint/2010/main" val="129921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5605-35D0-1547-AC62-745D2EAA6B27}"/>
              </a:ext>
            </a:extLst>
          </p:cNvPr>
          <p:cNvSpPr>
            <a:spLocks noGrp="1" noRot="1" noMove="1" noResize="1" noEditPoints="1" noAdjustHandles="1" noChangeArrowheads="1" noChangeShapeType="1"/>
          </p:cNvSpPr>
          <p:nvPr>
            <p:ph type="ctrTitle"/>
          </p:nvPr>
        </p:nvSpPr>
        <p:spPr/>
        <p:txBody>
          <a:bodyPr/>
          <a:lstStyle/>
          <a:p>
            <a:r>
              <a:rPr lang="en-GB" dirty="0"/>
              <a:t>Accident and Incident Reporting</a:t>
            </a:r>
          </a:p>
        </p:txBody>
      </p:sp>
    </p:spTree>
    <p:extLst>
      <p:ext uri="{BB962C8B-B14F-4D97-AF65-F5344CB8AC3E}">
        <p14:creationId xmlns:p14="http://schemas.microsoft.com/office/powerpoint/2010/main" val="393523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8</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a:t>Central Saint Martins Staff Induction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577756" y="839699"/>
            <a:ext cx="11226177" cy="5177197"/>
          </a:xfrm>
        </p:spPr>
        <p:txBody>
          <a:bodyPr vert="horz" lIns="0" tIns="0" rIns="0" bIns="0" rtlCol="0" anchor="t">
            <a:noAutofit/>
          </a:bodyPr>
          <a:lstStyle/>
          <a:p>
            <a:pPr marL="431800" indent="-431800">
              <a:buFont typeface="Wingdings 2"/>
              <a:buChar char="¢"/>
            </a:pPr>
            <a:r>
              <a:rPr lang="en-US" sz="1800" dirty="0">
                <a:latin typeface="Aptos"/>
              </a:rPr>
              <a:t>If students want to report an injury, occupational illness, incident, near miss, or hazard observation they should contact a staff member who should then complete the report on their behalf using the quick report function. </a:t>
            </a:r>
            <a:endParaRPr lang="en-GB" sz="1800" dirty="0">
              <a:latin typeface="Aptos"/>
            </a:endParaRPr>
          </a:p>
          <a:p>
            <a:pPr marL="431800" indent="-431800">
              <a:buFont typeface="Wingdings 2"/>
              <a:buChar char="¢"/>
            </a:pPr>
            <a:r>
              <a:rPr lang="en-US" sz="1800" dirty="0">
                <a:latin typeface="Aptos"/>
              </a:rPr>
              <a:t>If staff members would like to report any of the above, they have direct access to the system. </a:t>
            </a:r>
            <a:endParaRPr lang="en-GB" sz="1800">
              <a:latin typeface="Aptos"/>
            </a:endParaRPr>
          </a:p>
          <a:p>
            <a:pPr marL="431800" indent="-431800">
              <a:buFont typeface="Wingdings 2"/>
              <a:buChar char="¢"/>
            </a:pPr>
            <a:r>
              <a:rPr lang="en-US" sz="1800" dirty="0">
                <a:latin typeface="Aptos"/>
              </a:rPr>
              <a:t>Direction for using the system can be found on the following link:</a:t>
            </a:r>
            <a:br>
              <a:rPr lang="en-US" sz="1800" dirty="0">
                <a:latin typeface="Aptos"/>
              </a:rPr>
            </a:br>
            <a:r>
              <a:rPr lang="en-US" sz="1800" dirty="0">
                <a:latin typeface="Aptos"/>
                <a:hlinkClick r:id="rId3"/>
              </a:rPr>
              <a:t>https://canvas.arts.ac.uk/News/250230/csm-to-pilot-ecoonline-health-and-safety-management-system</a:t>
            </a:r>
            <a:r>
              <a:rPr lang="en-US" sz="1800" dirty="0">
                <a:latin typeface="Aptos"/>
              </a:rPr>
              <a:t> </a:t>
            </a:r>
            <a:endParaRPr lang="en-GB" sz="1800" dirty="0">
              <a:latin typeface="Aptos"/>
            </a:endParaRPr>
          </a:p>
          <a:p>
            <a:pPr marL="431800" indent="-431800">
              <a:buFont typeface="Wingdings 2"/>
              <a:buChar char="¢"/>
            </a:pPr>
            <a:r>
              <a:rPr lang="en-US" sz="1800" dirty="0">
                <a:latin typeface="Aptos"/>
                <a:cs typeface="Arial"/>
              </a:rPr>
              <a:t>Alternatively, there are posters located around the college detailing the extensions to call if first aid is needed as well as barcodes that can be scanned with mobile devices to from a quick report. </a:t>
            </a:r>
          </a:p>
          <a:p>
            <a:pPr marL="431800" indent="-431800">
              <a:buFont typeface="Wingdings 2"/>
              <a:buChar char="¢"/>
            </a:pPr>
            <a:endParaRPr lang="en-US" sz="1800" dirty="0"/>
          </a:p>
          <a:p>
            <a:pPr marL="431800" indent="-431800">
              <a:buFont typeface="Wingdings 2"/>
              <a:buChar char="¢"/>
            </a:pPr>
            <a:endParaRPr lang="en-US" sz="1800" dirty="0">
              <a:latin typeface="Aptos"/>
              <a:cs typeface="Arial"/>
            </a:endParaRPr>
          </a:p>
          <a:p>
            <a:pPr marL="0" indent="0">
              <a:buNone/>
            </a:pPr>
            <a:endParaRPr lang="en-GB" sz="2800" dirty="0">
              <a:cs typeface="Arial"/>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66198" y="120265"/>
            <a:ext cx="11232000" cy="720000"/>
          </a:xfrm>
        </p:spPr>
        <p:txBody>
          <a:bodyPr/>
          <a:lstStyle/>
          <a:p>
            <a:r>
              <a:rPr lang="en-GB" dirty="0"/>
              <a:t>Accident and Incident Reporting</a:t>
            </a:r>
          </a:p>
        </p:txBody>
      </p:sp>
    </p:spTree>
    <p:extLst>
      <p:ext uri="{BB962C8B-B14F-4D97-AF65-F5344CB8AC3E}">
        <p14:creationId xmlns:p14="http://schemas.microsoft.com/office/powerpoint/2010/main" val="2697371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FEF4B-681B-4D3C-9DFA-94F9F38DEEDD}"/>
              </a:ext>
            </a:extLst>
          </p:cNvPr>
          <p:cNvSpPr>
            <a:spLocks noGrp="1"/>
          </p:cNvSpPr>
          <p:nvPr>
            <p:ph type="sldNum" sz="quarter" idx="4"/>
          </p:nvPr>
        </p:nvSpPr>
        <p:spPr/>
        <p:txBody>
          <a:bodyPr/>
          <a:lstStyle/>
          <a:p>
            <a:fld id="{2CC19541-5F6E-2C4C-BF21-196C1C8E2E31}" type="slidenum">
              <a:rPr lang="en-GB" smtClean="0"/>
              <a:pPr/>
              <a:t>9</a:t>
            </a:fld>
            <a:r>
              <a:rPr lang="en-GB"/>
              <a:t> </a:t>
            </a:r>
          </a:p>
        </p:txBody>
      </p:sp>
      <p:sp>
        <p:nvSpPr>
          <p:cNvPr id="3" name="Footer Placeholder 2">
            <a:extLst>
              <a:ext uri="{FF2B5EF4-FFF2-40B4-BE49-F238E27FC236}">
                <a16:creationId xmlns:a16="http://schemas.microsoft.com/office/drawing/2014/main" id="{31A2ED26-D689-4BD2-84F3-5784C908DD3E}"/>
              </a:ext>
            </a:extLst>
          </p:cNvPr>
          <p:cNvSpPr>
            <a:spLocks noGrp="1"/>
          </p:cNvSpPr>
          <p:nvPr>
            <p:ph type="ftr" sz="quarter" idx="3"/>
          </p:nvPr>
        </p:nvSpPr>
        <p:spPr/>
        <p:txBody>
          <a:bodyPr/>
          <a:lstStyle/>
          <a:p>
            <a:pPr algn="r"/>
            <a:r>
              <a:rPr lang="en-GB"/>
              <a:t>Central Saint Martins Staff Induction  </a:t>
            </a:r>
          </a:p>
        </p:txBody>
      </p:sp>
      <p:sp>
        <p:nvSpPr>
          <p:cNvPr id="4" name="Text Placeholder 3">
            <a:extLst>
              <a:ext uri="{FF2B5EF4-FFF2-40B4-BE49-F238E27FC236}">
                <a16:creationId xmlns:a16="http://schemas.microsoft.com/office/drawing/2014/main" id="{A058E220-6D01-4832-9B1D-0CD888BC5D7C}"/>
              </a:ext>
            </a:extLst>
          </p:cNvPr>
          <p:cNvSpPr>
            <a:spLocks noGrp="1"/>
          </p:cNvSpPr>
          <p:nvPr>
            <p:ph type="body" sz="quarter" idx="15"/>
          </p:nvPr>
        </p:nvSpPr>
        <p:spPr>
          <a:xfrm>
            <a:off x="577756" y="839699"/>
            <a:ext cx="11154291" cy="5162820"/>
          </a:xfrm>
        </p:spPr>
        <p:txBody>
          <a:bodyPr vert="horz" lIns="0" tIns="0" rIns="0" bIns="0" rtlCol="0" anchor="t">
            <a:noAutofit/>
          </a:bodyPr>
          <a:lstStyle/>
          <a:p>
            <a:pPr marL="457200" indent="-457200"/>
            <a:r>
              <a:rPr lang="en-GB" sz="1800" dirty="0">
                <a:cs typeface="Arial" panose="020B0604020202020204"/>
              </a:rPr>
              <a:t>Although it is paramount that accidents are reported, there are other categories that should also be reported using the same link, these can help us prevent future accidents, they are as follows:</a:t>
            </a:r>
            <a:endParaRPr lang="en-US">
              <a:cs typeface="Arial" panose="020B0604020202020204"/>
            </a:endParaRPr>
          </a:p>
          <a:p>
            <a:pPr marL="431800" indent="-431800">
              <a:buFont typeface="'Wingdings 2',Sans-Serif" panose="05020102010507070707" pitchFamily="18" charset="2"/>
              <a:buChar char="¢"/>
            </a:pPr>
            <a:r>
              <a:rPr lang="en-US" sz="1800" dirty="0">
                <a:latin typeface="Aptos"/>
                <a:cs typeface="Arial" panose="020B0604020202020204"/>
              </a:rPr>
              <a:t>Definitions for events that should be reported are as follows: </a:t>
            </a:r>
            <a:br>
              <a:rPr lang="en-US" sz="1800" dirty="0">
                <a:latin typeface="Aptos"/>
                <a:cs typeface="Arial" panose="020B0604020202020204"/>
              </a:rPr>
            </a:br>
            <a:r>
              <a:rPr lang="en-US" sz="1800" b="1" dirty="0">
                <a:cs typeface="Arial" panose="020B0604020202020204"/>
              </a:rPr>
              <a:t>Injury</a:t>
            </a:r>
            <a:r>
              <a:rPr lang="en-US" sz="1800" dirty="0">
                <a:cs typeface="Arial" panose="020B0604020202020204"/>
              </a:rPr>
              <a:t> - An event where a person has been injured during their day to day activity whilst at work</a:t>
            </a:r>
            <a:br>
              <a:rPr lang="en-US" sz="1800" dirty="0">
                <a:cs typeface="Arial" panose="020B0604020202020204"/>
              </a:rPr>
            </a:br>
            <a:r>
              <a:rPr lang="en-US" sz="1800" b="1" dirty="0">
                <a:cs typeface="Arial" panose="020B0604020202020204"/>
              </a:rPr>
              <a:t>Occupational illness</a:t>
            </a:r>
            <a:r>
              <a:rPr lang="en-US" sz="1800" dirty="0">
                <a:cs typeface="Arial" panose="020B0604020202020204"/>
              </a:rPr>
              <a:t> - Somebody becomes unwell (acutely or chronically) and requires medical attention. This can be latent report from extended exposure to hazardous substances. </a:t>
            </a:r>
            <a:br>
              <a:rPr lang="en-US" sz="1800" dirty="0">
                <a:cs typeface="Arial" panose="020B0604020202020204"/>
              </a:rPr>
            </a:br>
            <a:r>
              <a:rPr lang="en-US" sz="1800" b="1" dirty="0">
                <a:cs typeface="Arial" panose="020B0604020202020204"/>
              </a:rPr>
              <a:t>Incident</a:t>
            </a:r>
            <a:r>
              <a:rPr lang="en-US" sz="1800" dirty="0">
                <a:cs typeface="Arial" panose="020B0604020202020204"/>
              </a:rPr>
              <a:t> - Incidents are events that disrupt regular work activity and operations and potentially cause significant risk for anyone involved. This category includes fires, RIDDOR reportable dangerous occurrences an other serious unwanted events, such as lift entrapments over 60 mins/ vulnerable person(s) and </a:t>
            </a:r>
            <a:r>
              <a:rPr lang="en-US" sz="1800" dirty="0" err="1">
                <a:cs typeface="Arial" panose="020B0604020202020204"/>
              </a:rPr>
              <a:t>unauthorised</a:t>
            </a:r>
            <a:r>
              <a:rPr lang="en-US" sz="1800" dirty="0">
                <a:cs typeface="Arial" panose="020B0604020202020204"/>
              </a:rPr>
              <a:t> access to restricted areas. These types of events usually need to be investigated. </a:t>
            </a:r>
            <a:br>
              <a:rPr lang="en-US" sz="1800" dirty="0">
                <a:cs typeface="Arial" panose="020B0604020202020204"/>
              </a:rPr>
            </a:br>
            <a:r>
              <a:rPr lang="en-US" sz="1800" b="1" dirty="0">
                <a:cs typeface="Arial" panose="020B0604020202020204"/>
              </a:rPr>
              <a:t>Near miss</a:t>
            </a:r>
            <a:r>
              <a:rPr lang="en-US" sz="1800" dirty="0">
                <a:cs typeface="Arial" panose="020B0604020202020204"/>
              </a:rPr>
              <a:t> - Near miss, near hit or close call is an unplanned event that has the potential to cause, but does not actually result in human injury, environmental or equipment damage, or an interruption to normal operation.</a:t>
            </a:r>
            <a:br>
              <a:rPr lang="en-US" sz="1800" dirty="0">
                <a:cs typeface="Arial" panose="020B0604020202020204"/>
              </a:rPr>
            </a:br>
            <a:r>
              <a:rPr lang="en-US" sz="1800" b="1" dirty="0">
                <a:cs typeface="Arial" panose="020B0604020202020204"/>
              </a:rPr>
              <a:t>Hazard observations</a:t>
            </a:r>
            <a:r>
              <a:rPr lang="en-US" sz="1800" dirty="0">
                <a:cs typeface="Arial" panose="020B0604020202020204"/>
              </a:rPr>
              <a:t> - Any situation, </a:t>
            </a:r>
            <a:r>
              <a:rPr lang="en-US" sz="1800" dirty="0" err="1">
                <a:cs typeface="Arial" panose="020B0604020202020204"/>
              </a:rPr>
              <a:t>behaviour</a:t>
            </a:r>
            <a:r>
              <a:rPr lang="en-US" sz="1800" dirty="0">
                <a:cs typeface="Arial" panose="020B0604020202020204"/>
              </a:rPr>
              <a:t>, occurrence or observation where there is potential for harm if not corrected.</a:t>
            </a:r>
            <a:endParaRPr lang="en-GB">
              <a:cs typeface="Arial"/>
            </a:endParaRPr>
          </a:p>
        </p:txBody>
      </p:sp>
      <p:sp>
        <p:nvSpPr>
          <p:cNvPr id="5" name="Title 4">
            <a:extLst>
              <a:ext uri="{FF2B5EF4-FFF2-40B4-BE49-F238E27FC236}">
                <a16:creationId xmlns:a16="http://schemas.microsoft.com/office/drawing/2014/main" id="{B06517E2-B5BB-4D89-B86D-87926F42EDB9}"/>
              </a:ext>
            </a:extLst>
          </p:cNvPr>
          <p:cNvSpPr>
            <a:spLocks noGrp="1"/>
          </p:cNvSpPr>
          <p:nvPr>
            <p:ph type="ctrTitle"/>
          </p:nvPr>
        </p:nvSpPr>
        <p:spPr>
          <a:xfrm>
            <a:off x="466198" y="120265"/>
            <a:ext cx="11232000" cy="720000"/>
          </a:xfrm>
        </p:spPr>
        <p:txBody>
          <a:bodyPr/>
          <a:lstStyle/>
          <a:p>
            <a:r>
              <a:rPr lang="en-GB" dirty="0"/>
              <a:t>Accident and Incident Reporting</a:t>
            </a:r>
          </a:p>
        </p:txBody>
      </p:sp>
    </p:spTree>
    <p:extLst>
      <p:ext uri="{BB962C8B-B14F-4D97-AF65-F5344CB8AC3E}">
        <p14:creationId xmlns:p14="http://schemas.microsoft.com/office/powerpoint/2010/main" val="2511055633"/>
      </p:ext>
    </p:extLst>
  </p:cSld>
  <p:clrMapOvr>
    <a:masterClrMapping/>
  </p:clrMapOvr>
</p:sld>
</file>

<file path=ppt/theme/theme1.xml><?xml version="1.0" encoding="utf-8"?>
<a:theme xmlns:a="http://schemas.openxmlformats.org/drawingml/2006/main" name="UAL Theme">
  <a:themeElements>
    <a:clrScheme name="UAL">
      <a:dk1>
        <a:srgbClr val="000000"/>
      </a:dk1>
      <a:lt1>
        <a:srgbClr val="FFFFFF"/>
      </a:lt1>
      <a:dk2>
        <a:srgbClr val="FFD022"/>
      </a:dk2>
      <a:lt2>
        <a:srgbClr val="E71657"/>
      </a:lt2>
      <a:accent1>
        <a:srgbClr val="FF8500"/>
      </a:accent1>
      <a:accent2>
        <a:srgbClr val="9E65FB"/>
      </a:accent2>
      <a:accent3>
        <a:srgbClr val="20BCFF"/>
      </a:accent3>
      <a:accent4>
        <a:srgbClr val="1F4EDC"/>
      </a:accent4>
      <a:accent5>
        <a:srgbClr val="00C73E"/>
      </a:accent5>
      <a:accent6>
        <a:srgbClr val="19A3A3"/>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chor="t" anchorCtr="0">
        <a:noAutofit/>
      </a:bodyPr>
      <a:lstStyle>
        <a:defPPr algn="l">
          <a:defRPr sz="2400" dirty="0" smtClean="0"/>
        </a:defPPr>
      </a:lstStyle>
    </a:txDef>
  </a:objectDefaults>
  <a:extraClrSchemeLst/>
  <a:extLst>
    <a:ext uri="{05A4C25C-085E-4340-85A3-A5531E510DB2}">
      <thm15:themeFamily xmlns:thm15="http://schemas.microsoft.com/office/thememl/2012/main" name="East Bank Workshop - Security Services" id="{6BC13916-A573-4065-BFD7-6BE087FC0AA5}" vid="{9357C68A-B02F-46F8-A490-0792C5E0673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87128cd0-95f3-464d-814c-d11151d1cd33">
      <Terms xmlns="http://schemas.microsoft.com/office/infopath/2007/PartnerControls"/>
    </lcf76f155ced4ddcb4097134ff3c332f>
    <TaxCatchAll xmlns="b011a90f-5074-4385-83e9-a7805e6d617b" xsi:nil="true"/>
    <SharedWithUsers xmlns="b011a90f-5074-4385-83e9-a7805e6d617b">
      <UserInfo>
        <DisplayName>SharingLinks.4d8e1ba1-f08f-430e-b7ea-1e68acedd9f1.OrganizationEdit.eb82d43d-147b-4262-b2be-00ecab426624</DisplayName>
        <AccountId>266</AccountId>
        <AccountType/>
      </UserInfo>
      <UserInfo>
        <DisplayName>Susan Shaw</DisplayName>
        <AccountId>534</AccountId>
        <AccountType/>
      </UserInfo>
      <UserInfo>
        <DisplayName>Clive Foulkes</DisplayName>
        <AccountId>686</AccountId>
        <AccountType/>
      </UserInfo>
      <UserInfo>
        <DisplayName>Lynda Bradish</DisplayName>
        <AccountId>157</AccountId>
        <AccountType/>
      </UserInfo>
      <UserInfo>
        <DisplayName>Mirat Dzaferi</DisplayName>
        <AccountId>641</AccountId>
        <AccountType/>
      </UserInfo>
      <UserInfo>
        <DisplayName>Gerardina Zeccola</DisplayName>
        <AccountId>414</AccountId>
        <AccountType/>
      </UserInfo>
      <UserInfo>
        <DisplayName>Afshan Shah</DisplayName>
        <AccountId>143</AccountId>
        <AccountType/>
      </UserInfo>
      <UserInfo>
        <DisplayName>Anita Hodge</DisplayName>
        <AccountId>670</AccountId>
        <AccountType/>
      </UserInfo>
      <UserInfo>
        <DisplayName>Natasha Watson</DisplayName>
        <AccountId>501</AccountId>
        <AccountType/>
      </UserInfo>
      <UserInfo>
        <DisplayName>Roland Philbert</DisplayName>
        <AccountId>17</AccountId>
        <AccountType/>
      </UserInfo>
    </SharedWithUsers>
    <number xmlns="87128cd0-95f3-464d-814c-d11151d1cd3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5DF1A4F5E5F743A11B6BDE8D679702" ma:contentTypeVersion="21" ma:contentTypeDescription="Create a new document." ma:contentTypeScope="" ma:versionID="9053b4b984fcf0f931519e840b163eb0">
  <xsd:schema xmlns:xsd="http://www.w3.org/2001/XMLSchema" xmlns:xs="http://www.w3.org/2001/XMLSchema" xmlns:p="http://schemas.microsoft.com/office/2006/metadata/properties" xmlns:ns1="http://schemas.microsoft.com/sharepoint/v3" xmlns:ns2="87128cd0-95f3-464d-814c-d11151d1cd33" xmlns:ns3="b011a90f-5074-4385-83e9-a7805e6d617b" targetNamespace="http://schemas.microsoft.com/office/2006/metadata/properties" ma:root="true" ma:fieldsID="eb02ed69eaef87bda6b1a7b415093866" ns1:_="" ns2:_="" ns3:_="">
    <xsd:import namespace="http://schemas.microsoft.com/sharepoint/v3"/>
    <xsd:import namespace="87128cd0-95f3-464d-814c-d11151d1cd33"/>
    <xsd:import namespace="b011a90f-5074-4385-83e9-a7805e6d61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SearchProperties" minOccurs="0"/>
                <xsd:element ref="ns2: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128cd0-95f3-464d-814c-d11151d1cd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aa4177f9-52a5-4023-b952-3a64f72acbf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number" ma:index="28" nillable="true" ma:displayName="number" ma:format="Dropdown" ma:internalName="number"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b011a90f-5074-4385-83e9-a7805e6d617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ceccf5eb-953f-4a37-8285-12c861961577}" ma:internalName="TaxCatchAll" ma:showField="CatchAllData" ma:web="b011a90f-5074-4385-83e9-a7805e6d61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CC1B31-D58A-42AB-ACFB-73C812453F9F}">
  <ds:schemaRefs>
    <ds:schemaRef ds:uri="152191dc-b36a-4f63-870d-83c81210fc3b"/>
    <ds:schemaRef ds:uri="3701e1c4-328b-446b-9d9a-69a36d071153"/>
    <ds:schemaRef ds:uri="86f72d4e-6f82-4a5e-9997-d7a63cbf7494"/>
    <ds:schemaRef ds:uri="d69f5ef0-3722-4124-bb7c-ed4fb7e76f3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FC4C1F0-C9BB-479C-8792-C4C5E0BB082E}"/>
</file>

<file path=customXml/itemProps3.xml><?xml version="1.0" encoding="utf-8"?>
<ds:datastoreItem xmlns:ds="http://schemas.openxmlformats.org/officeDocument/2006/customXml" ds:itemID="{7FC71C0E-110D-4433-9233-B4A830CD2E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East Bank Workshop - Security Services</Template>
  <Application>Microsoft Office PowerPoint</Application>
  <PresentationFormat>Widescreen</PresentationFormat>
  <Slides>27</Slides>
  <Notes>26</Notes>
  <HiddenSlides>0</HiddenSlide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UAL Theme</vt:lpstr>
      <vt:lpstr>Custom Design</vt:lpstr>
      <vt:lpstr>UAL : CSM Staff Induction</vt:lpstr>
      <vt:lpstr>Aims and objectives </vt:lpstr>
      <vt:lpstr>Aims</vt:lpstr>
      <vt:lpstr>Objectives</vt:lpstr>
      <vt:lpstr>Fire and Emergency Procedures</vt:lpstr>
      <vt:lpstr>Fire and Emergency Procedures </vt:lpstr>
      <vt:lpstr>Accident and Incident Reporting</vt:lpstr>
      <vt:lpstr>Accident and Incident Reporting</vt:lpstr>
      <vt:lpstr>Accident and Incident Reporting</vt:lpstr>
      <vt:lpstr>Personal Emergency Evacuation Plans (PEEPs)</vt:lpstr>
      <vt:lpstr>PEEPs</vt:lpstr>
      <vt:lpstr>First Aid</vt:lpstr>
      <vt:lpstr>First Aid</vt:lpstr>
      <vt:lpstr>Risk Assessment</vt:lpstr>
      <vt:lpstr> Risk assessment </vt:lpstr>
      <vt:lpstr>Manual Handling</vt:lpstr>
      <vt:lpstr> Manual handling</vt:lpstr>
      <vt:lpstr>Lone Working </vt:lpstr>
      <vt:lpstr> Lone Working</vt:lpstr>
      <vt:lpstr>High Risk Areas</vt:lpstr>
      <vt:lpstr>High Risk Areas</vt:lpstr>
      <vt:lpstr>Art Studios</vt:lpstr>
      <vt:lpstr>Art Studios</vt:lpstr>
      <vt:lpstr>Key contacts </vt:lpstr>
      <vt:lpstr>Contacts – Health and Safety Team</vt:lpstr>
      <vt:lpstr>Any 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 Bank FM Workshop</dc:title>
  <dc:creator>Mirat Dzaferi</dc:creator>
  <cp:revision>369</cp:revision>
  <dcterms:created xsi:type="dcterms:W3CDTF">2022-10-05T12:22:49Z</dcterms:created>
  <dcterms:modified xsi:type="dcterms:W3CDTF">2025-05-06T14:23:13Z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0x0101002F5DF1A4F5E5F743A11B6BDE8D679702</vt:lpwstr>
  </property>
  <property fmtid="{D5CDD505-2E9C-101B-9397-08002B2CF9AE}" pid="3" name="MediaServiceImageTags">
    <vt:lpwstr/>
  </property>
</Properties>
</file>