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4"/>
  </p:sldMasterIdLst>
  <p:notesMasterIdLst>
    <p:notesMasterId r:id="rId28"/>
  </p:notesMasterIdLst>
  <p:handoutMasterIdLst>
    <p:handoutMasterId r:id="rId29"/>
  </p:handoutMasterIdLst>
  <p:sldIdLst>
    <p:sldId id="338" r:id="rId5"/>
    <p:sldId id="349" r:id="rId6"/>
    <p:sldId id="350" r:id="rId7"/>
    <p:sldId id="362" r:id="rId8"/>
    <p:sldId id="351" r:id="rId9"/>
    <p:sldId id="352" r:id="rId10"/>
    <p:sldId id="353" r:id="rId11"/>
    <p:sldId id="354" r:id="rId12"/>
    <p:sldId id="358" r:id="rId13"/>
    <p:sldId id="359" r:id="rId14"/>
    <p:sldId id="360" r:id="rId15"/>
    <p:sldId id="345" r:id="rId16"/>
    <p:sldId id="346" r:id="rId17"/>
    <p:sldId id="339" r:id="rId18"/>
    <p:sldId id="340" r:id="rId19"/>
    <p:sldId id="341" r:id="rId20"/>
    <p:sldId id="342" r:id="rId21"/>
    <p:sldId id="343" r:id="rId22"/>
    <p:sldId id="344" r:id="rId23"/>
    <p:sldId id="361" r:id="rId24"/>
    <p:sldId id="356" r:id="rId25"/>
    <p:sldId id="357" r:id="rId26"/>
    <p:sldId id="347" r:id="rId27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Heselden" initials="MH" lastIdx="4" clrIdx="0">
    <p:extLst>
      <p:ext uri="{19B8F6BF-5375-455C-9EA6-DF929625EA0E}">
        <p15:presenceInfo xmlns:p15="http://schemas.microsoft.com/office/powerpoint/2012/main" userId="S::m.heselden@arts.ac.uk::cec0677e-25a5-4eed-9fef-b4e71eca8c11" providerId="AD"/>
      </p:ext>
    </p:extLst>
  </p:cmAuthor>
  <p:cmAuthor id="2" name="Stephanie Feather" initials="SF" lastIdx="3" clrIdx="1">
    <p:extLst>
      <p:ext uri="{19B8F6BF-5375-455C-9EA6-DF929625EA0E}">
        <p15:presenceInfo xmlns:p15="http://schemas.microsoft.com/office/powerpoint/2012/main" userId="S::s.feather@arts.ac.uk::27174df1-a550-411e-9b86-4d4953a57290" providerId="AD"/>
      </p:ext>
    </p:extLst>
  </p:cmAuthor>
  <p:cmAuthor id="3" name="Barbara Denton" initials="BD" lastIdx="14" clrIdx="2">
    <p:extLst>
      <p:ext uri="{19B8F6BF-5375-455C-9EA6-DF929625EA0E}">
        <p15:presenceInfo xmlns:p15="http://schemas.microsoft.com/office/powerpoint/2012/main" userId="S-1-5-21-2706140998-3416399097-4274183996-2958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F2692B"/>
    <a:srgbClr val="002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5CF2F-4DFB-B3C9-04C1-B20EF0F46097}" v="322" dt="2022-05-27T16:05:36.416"/>
    <p1510:client id="{1440C56C-573D-CFB1-17A7-4963A0BE5DA4}" v="50" dt="2022-06-29T14:39:40.716"/>
    <p1510:client id="{2CF64BB6-1AE1-AB6F-E941-C47C240873C5}" v="63" dt="2022-06-29T14:32:35.940"/>
    <p1510:client id="{3C9EE038-FAC4-5EAD-CA39-913A05F13293}" v="2" dt="2022-08-08T07:48:37.565"/>
    <p1510:client id="{47B698AC-3047-F298-1005-1B983FE9E09E}" v="293" dt="2022-06-21T07:39:28.468"/>
    <p1510:client id="{62C3F5BA-2406-F334-3E57-73F9C22FDB52}" v="2515" dt="2022-06-20T11:49:19.867"/>
    <p1510:client id="{66660879-A858-DC14-48F4-72C3CD48D33C}" v="135" dt="2022-07-07T16:03:36.167"/>
    <p1510:client id="{BF4858B4-E444-E4FA-1CF5-DA01908796F3}" v="209" dt="2022-05-27T16:01:54.775"/>
    <p1510:client id="{D9BD5079-A2E9-6A6A-0504-498E5FDE0FAA}" v="4" dt="2022-06-20T12:03:07.806"/>
    <p1510:client id="{E3F2CCEF-1D72-B54D-51A3-59606030B2C0}" v="9" dt="2023-01-10T17:44:26.467"/>
    <p1510:client id="{E7D88693-625A-5772-C554-608025E7F414}" v="653" dt="2022-06-28T13:41:30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18" d="100"/>
          <a:sy n="118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72D8D-FB06-49F8-80F3-966BA7A33CAB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65D6-E927-4CD6-BB6D-7C5E4BEAA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92B64-956F-4AA1-9D00-91265D8096D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1D15-B5DE-4BD5-A4FB-8CE7A139D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1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291" y="1620000"/>
            <a:ext cx="11232284" cy="3620215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0291" y="5625950"/>
            <a:ext cx="11232284" cy="9717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7738F5-2C98-ED45-AFCB-D3736EE6D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1" y="455222"/>
            <a:ext cx="2787565" cy="66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8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0F8E0B70-5C30-5847-8AEF-774CFAD7E2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358CE39-2EA0-9949-BF9D-697281F619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9426" y="1592263"/>
            <a:ext cx="5616574" cy="435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6A0B221D-7C49-BD4E-B0DD-913726BFF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620977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BF62A9F-E54A-8247-81D9-A2A24B24E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/>
              <a:t> Image credit</a:t>
            </a:r>
            <a:br>
              <a:rPr lang="en-US"/>
            </a:br>
            <a:r>
              <a:rPr lang="en-US"/>
              <a:t> goes here</a:t>
            </a:r>
          </a:p>
        </p:txBody>
      </p:sp>
      <p:sp>
        <p:nvSpPr>
          <p:cNvPr id="11" name="Picture Placeholder 10" descr="Add image here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592262"/>
            <a:ext cx="5615999" cy="435768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/>
              <a:t>Click icon to add picture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FC2831-8571-0047-869E-580ABE8772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1D07C53-5F2E-564B-AA5D-C8C104D2E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3B8BE1E-EB54-5A43-AA5B-AD876ECA3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1C6F76D-59D5-1646-8228-6EAD408D3C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0003" y="1592262"/>
            <a:ext cx="5544560" cy="43837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798228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0" name="Picture Placeholder 3" descr="Add first of three images here">
            <a:extLst>
              <a:ext uri="{FF2B5EF4-FFF2-40B4-BE49-F238E27FC236}">
                <a16:creationId xmlns:a16="http://schemas.microsoft.com/office/drawing/2014/main" id="{7DA10396-CCCF-0340-BB00-412EEECBC0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1" cy="2367736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2" name="Picture Placeholder 3" descr="Add second image here">
            <a:extLst>
              <a:ext uri="{FF2B5EF4-FFF2-40B4-BE49-F238E27FC236}">
                <a16:creationId xmlns:a16="http://schemas.microsoft.com/office/drawing/2014/main" id="{4CFF857B-12AB-E04C-A1F6-FC4B79FE18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7438" y="4145976"/>
            <a:ext cx="3636962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6" name="Picture Placeholder 3" descr="Add third image here or remaove if not required">
            <a:extLst>
              <a:ext uri="{FF2B5EF4-FFF2-40B4-BE49-F238E27FC236}">
                <a16:creationId xmlns:a16="http://schemas.microsoft.com/office/drawing/2014/main" id="{8C79CD37-E4DA-FA41-8E9D-41522B86F4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948863" y="4145977"/>
            <a:ext cx="1763136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FD15CC-2D5D-A34D-A6E7-81613F6D43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367B92-1561-E34D-BE06-2C6F86B6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3F0AE9C-EBB9-834E-A3DE-B16392E83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B6DBE00-B200-0748-B42F-2F699FFD93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8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3DDAB-073B-FE41-A6AF-4E5A138C354A}"/>
              </a:ext>
            </a:extLst>
          </p:cNvPr>
          <p:cNvSpPr txBox="1"/>
          <p:nvPr userDrawn="1"/>
        </p:nvSpPr>
        <p:spPr>
          <a:xfrm>
            <a:off x="479426" y="1601129"/>
            <a:ext cx="971549" cy="4594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Today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2942C-93EA-4F4E-9FE7-97ED1598FA64}"/>
              </a:ext>
            </a:extLst>
          </p:cNvPr>
          <p:cNvSpPr txBox="1"/>
          <p:nvPr userDrawn="1"/>
        </p:nvSpPr>
        <p:spPr>
          <a:xfrm>
            <a:off x="1442733" y="2121634"/>
            <a:ext cx="3120806" cy="141365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00 January 2020</a:t>
            </a:r>
          </a:p>
          <a:p>
            <a:pPr algn="l"/>
            <a:r>
              <a:rPr lang="en-US" sz="2400"/>
              <a:t>Key milestone 01 and brief explanation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9B702-B3DE-0E4B-A032-9DF36505806E}"/>
              </a:ext>
            </a:extLst>
          </p:cNvPr>
          <p:cNvSpPr txBox="1"/>
          <p:nvPr userDrawn="1"/>
        </p:nvSpPr>
        <p:spPr>
          <a:xfrm>
            <a:off x="2236102" y="4159188"/>
            <a:ext cx="3178958" cy="126086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00 February 2020</a:t>
            </a:r>
          </a:p>
          <a:p>
            <a:pPr algn="l"/>
            <a:r>
              <a:rPr lang="en-US" sz="2400"/>
              <a:t>Key milestone or goals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9AB991-EC53-7549-843F-B3CDF98CBD5F}"/>
              </a:ext>
            </a:extLst>
          </p:cNvPr>
          <p:cNvSpPr txBox="1"/>
          <p:nvPr userDrawn="1"/>
        </p:nvSpPr>
        <p:spPr>
          <a:xfrm>
            <a:off x="5232400" y="1616529"/>
            <a:ext cx="2700338" cy="4192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00 March 2020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ED1ECC-0BD9-3743-8D2D-E05823441A35}"/>
              </a:ext>
            </a:extLst>
          </p:cNvPr>
          <p:cNvSpPr txBox="1"/>
          <p:nvPr userDrawn="1"/>
        </p:nvSpPr>
        <p:spPr>
          <a:xfrm>
            <a:off x="5668960" y="4159188"/>
            <a:ext cx="3198816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00 April 2020</a:t>
            </a:r>
          </a:p>
          <a:p>
            <a:pPr algn="l"/>
            <a:r>
              <a:rPr lang="en-US" sz="2400"/>
              <a:t>Key milestone or goals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3D4268-F8E4-6849-A550-C1431A22F0C8}"/>
              </a:ext>
            </a:extLst>
          </p:cNvPr>
          <p:cNvSpPr txBox="1"/>
          <p:nvPr userDrawn="1"/>
        </p:nvSpPr>
        <p:spPr>
          <a:xfrm>
            <a:off x="6958380" y="2121633"/>
            <a:ext cx="2312230" cy="10421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00 May 2020</a:t>
            </a:r>
          </a:p>
          <a:p>
            <a:pPr algn="l"/>
            <a:r>
              <a:rPr lang="en-US" sz="2400"/>
              <a:t>Key stakeholder sign off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5C7AD6-27F5-2C4B-908F-E5DAD2F70D7A}"/>
              </a:ext>
            </a:extLst>
          </p:cNvPr>
          <p:cNvSpPr txBox="1"/>
          <p:nvPr userDrawn="1"/>
        </p:nvSpPr>
        <p:spPr>
          <a:xfrm>
            <a:off x="9045208" y="4159188"/>
            <a:ext cx="2700338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00 June 2020</a:t>
            </a:r>
          </a:p>
          <a:p>
            <a:pPr algn="l"/>
            <a:r>
              <a:rPr lang="en-US" sz="2400"/>
              <a:t>Project delivery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68505F-017D-C448-8C2E-7EBFF3A15AB8}"/>
              </a:ext>
            </a:extLst>
          </p:cNvPr>
          <p:cNvSpPr txBox="1"/>
          <p:nvPr userDrawn="1"/>
        </p:nvSpPr>
        <p:spPr>
          <a:xfrm>
            <a:off x="9804400" y="1618404"/>
            <a:ext cx="2022743" cy="7749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/>
              <a:t>00 July 2020</a:t>
            </a:r>
          </a:p>
          <a:p>
            <a:pPr algn="l"/>
            <a:r>
              <a:rPr lang="en-US" sz="2400"/>
              <a:t>Roll out</a:t>
            </a:r>
          </a:p>
        </p:txBody>
      </p:sp>
      <p:cxnSp>
        <p:nvCxnSpPr>
          <p:cNvPr id="9" name="Straight Arrow Connector 8" descr="Arrow representing a timeline through a project">
            <a:extLst>
              <a:ext uri="{FF2B5EF4-FFF2-40B4-BE49-F238E27FC236}">
                <a16:creationId xmlns:a16="http://schemas.microsoft.com/office/drawing/2014/main" id="{E2A73C77-45B4-6F40-9DFA-2549E2C443B6}"/>
              </a:ext>
            </a:extLst>
          </p:cNvPr>
          <p:cNvCxnSpPr/>
          <p:nvPr userDrawn="1"/>
        </p:nvCxnSpPr>
        <p:spPr>
          <a:xfrm>
            <a:off x="0" y="3429000"/>
            <a:ext cx="1074102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B80CA9-D612-334D-B547-0EA0546D5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79425" y="2068379"/>
            <a:ext cx="2078" cy="1360623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BA5457-1215-D54E-B9A3-E70A18F8A7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1450975" y="3267440"/>
            <a:ext cx="0" cy="185601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31D2A4-0774-3544-AEBF-B11C2AAA4E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2236102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04AD4E3-1DB3-0745-8BA0-36872B5EB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248470" y="2068379"/>
            <a:ext cx="0" cy="1352047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7F8EBD-245C-374E-B6EF-34F631DFF0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668960" y="3428999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521D648-1B33-B848-9E28-22C1055A06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6959600" y="3249637"/>
            <a:ext cx="0" cy="20340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AD7176-913D-F745-878C-3D30A4B176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9045208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22E4D0C-D51E-7E41-8739-255B8C76D3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9804400" y="2393372"/>
            <a:ext cx="0" cy="1033332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77E7359-C384-A949-8A3D-2932CD54BA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50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4608512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239895-CBF1-9A44-AE0E-97321883F8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2541D261-763F-C74D-B9EC-20280292EC4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566D20-9ED7-F24C-8234-C6723323E5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67B1EEDC-5770-814D-AB47-82F4CC349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21A1AE5-AD2C-2247-A1E6-B60F43EDA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C72F52-174F-C944-A2A2-B39CB6BFB4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3636961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5F3EFB-C9F8-E04B-8B93-5D6DF7840D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027F85-A326-5B4C-A284-BD4EA17ED9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A1DA97-7FEA-2F42-8E12-4BABE52A9A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232400" y="1592263"/>
            <a:ext cx="6480174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EA739-BE1A-6748-96FD-C4F5683CC2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C7EDDFB0-8C35-B242-B9C7-9FF8CD6E3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DE590B1C-3001-3A4C-AE2A-BA95BADFA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19E3BE-BB2D-E743-9B20-3E66938C9A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42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6" y="1592263"/>
            <a:ext cx="5545137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CDF47-40D6-0E40-9E93-34D45B6FB1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6DD8CF-32FC-E74F-A900-AB93DBD3A1F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77C0B9-DA67-F547-AE09-F6A98E6DDF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FD9081A-76D9-EC44-ADFB-D21AF3669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4D06AF0-C632-9540-8FFF-4243777E2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B6DA9FC-4597-7C48-9947-D41C8D2ABC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4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8A1F960-AF27-6F48-B335-BF1BE9804D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7" y="1592263"/>
            <a:ext cx="3636962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93FBF2-1F8B-424F-8A94-A7A44155C2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7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BCDC9-67AD-304F-A641-19C555A7867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59263" y="1592263"/>
            <a:ext cx="7453312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0A0D21-9030-4D45-A211-D39B6B0822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EB66008-C52E-2B4C-B01E-C5B69D18D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D1526E6-C718-F347-8F04-D3C8E284C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A896A6-186F-FF4A-BCEA-22C6C40C53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58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3" name="Content Placeholder 2" descr="Add chart, table or image here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78546" y="1592262"/>
            <a:ext cx="11232972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72C67CD-2554-614B-9477-42833B528C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/>
              <a:t> Image credit</a:t>
            </a:r>
            <a:br>
              <a:rPr lang="en-US"/>
            </a:br>
            <a:r>
              <a:rPr lang="en-US"/>
              <a:t> goes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65C1A91-36C7-1545-B68B-0A3495A73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7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3129248-FBFD-954A-B55D-D93105C099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09043EE-AABB-3D43-B913-B5AE433609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4" name="Picture Placeholder 3" descr="Add first image here">
            <a:extLst>
              <a:ext uri="{FF2B5EF4-FFF2-40B4-BE49-F238E27FC236}">
                <a16:creationId xmlns:a16="http://schemas.microsoft.com/office/drawing/2014/main" id="{C7C14F64-0AD7-814E-ADBD-00D172CAC61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000" y="1592263"/>
            <a:ext cx="5544563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3" name="Picture Placeholder 3" descr="Add second image here">
            <a:extLst>
              <a:ext uri="{FF2B5EF4-FFF2-40B4-BE49-F238E27FC236}">
                <a16:creationId xmlns:a16="http://schemas.microsoft.com/office/drawing/2014/main" id="{2A65CA6F-7D91-3C47-9C36-79BAEE1D48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2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695510-C34D-974F-A1F8-C76E12C254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0DE0675-243B-3445-95CC-DB82EBEEE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28472E9-D590-4E4B-8E7C-FE262AB4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C68F74-7258-D345-BEAA-C73C7AC66B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29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ise content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F162B308-0512-BD4B-A204-B0C00FA050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35E84DA-6071-AD49-ADD8-6ED4561CF1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9" name="Content Placeholder 2" descr="Content box">
            <a:extLst>
              <a:ext uri="{FF2B5EF4-FFF2-40B4-BE49-F238E27FC236}">
                <a16:creationId xmlns:a16="http://schemas.microsoft.com/office/drawing/2014/main" id="{1E65073E-903D-774A-B1F5-49BFBA514392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79424" y="1592262"/>
            <a:ext cx="3636963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27" name="Content Placeholder 2" descr="Content box">
            <a:extLst>
              <a:ext uri="{FF2B5EF4-FFF2-40B4-BE49-F238E27FC236}">
                <a16:creationId xmlns:a16="http://schemas.microsoft.com/office/drawing/2014/main" id="{3B30A9D2-E284-2E4C-A561-386EF0A682B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262" y="1592262"/>
            <a:ext cx="3673475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30" name="Content Placeholder 2" descr="Content box">
            <a:extLst>
              <a:ext uri="{FF2B5EF4-FFF2-40B4-BE49-F238E27FC236}">
                <a16:creationId xmlns:a16="http://schemas.microsoft.com/office/drawing/2014/main" id="{F5982CB3-F96D-4847-90D1-78412688D8DB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075612" y="1592262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18" name="Content Placeholder 2" descr="Content box">
            <a:extLst>
              <a:ext uri="{FF2B5EF4-FFF2-40B4-BE49-F238E27FC236}">
                <a16:creationId xmlns:a16="http://schemas.microsoft.com/office/drawing/2014/main" id="{7D56863F-F6CD-E24A-AA3A-95A03E55F18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91501" y="3856869"/>
            <a:ext cx="3637361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26" name="Content Placeholder 2" descr="Content box">
            <a:extLst>
              <a:ext uri="{FF2B5EF4-FFF2-40B4-BE49-F238E27FC236}">
                <a16:creationId xmlns:a16="http://schemas.microsoft.com/office/drawing/2014/main" id="{C49033BA-802B-9D4E-86E7-1DCABD90524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271736" y="3844862"/>
            <a:ext cx="3661002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28" name="Content Placeholder 2" descr="Content box">
            <a:extLst>
              <a:ext uri="{FF2B5EF4-FFF2-40B4-BE49-F238E27FC236}">
                <a16:creationId xmlns:a16="http://schemas.microsoft.com/office/drawing/2014/main" id="{12B41031-5953-1A41-9DB9-9AD4FADFC778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075612" y="3856869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56DA0C-D1BE-D54E-A66F-1F9B0DA3C6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5E7991D-0B78-C048-8751-2356A80F5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6F30593-54C3-7444-BD6C-62F7EBAC1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77FF983-CC14-9D4E-98AD-DFD11667B0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1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or statement – symb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0975" y="2489662"/>
            <a:ext cx="9290050" cy="1878676"/>
          </a:xfrm>
        </p:spPr>
        <p:txBody>
          <a:bodyPr anchor="ctr"/>
          <a:lstStyle>
            <a:lvl1pPr algn="ctr">
              <a:lnSpc>
                <a:spcPct val="110000"/>
              </a:lnSpc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Section title, quote or statement text </a:t>
            </a:r>
            <a:br>
              <a:rPr lang="en-US"/>
            </a:br>
            <a:r>
              <a:rPr lang="en-US"/>
              <a:t>2 lines max</a:t>
            </a:r>
            <a:endParaRPr lang="en-GB"/>
          </a:p>
        </p:txBody>
      </p:sp>
      <p:grpSp>
        <p:nvGrpSpPr>
          <p:cNvPr id="7" name="Group 6" descr="Large UAL brand colon symbol">
            <a:extLst>
              <a:ext uri="{FF2B5EF4-FFF2-40B4-BE49-F238E27FC236}">
                <a16:creationId xmlns:a16="http://schemas.microsoft.com/office/drawing/2014/main" id="{E4E37A13-D473-BA40-9527-A26177D39334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GrpSpPr/>
          <p:nvPr userDrawn="1"/>
        </p:nvGrpSpPr>
        <p:grpSpPr>
          <a:xfrm>
            <a:off x="5156662" y="610986"/>
            <a:ext cx="1878676" cy="5636027"/>
            <a:chOff x="3429000" y="0"/>
            <a:chExt cx="2286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45CDF-EA93-134D-B504-A522F08E8F3D}"/>
                </a:ext>
              </a:extLst>
            </p:cNvPr>
            <p:cNvSpPr/>
            <p:nvPr userDrawn="1"/>
          </p:nvSpPr>
          <p:spPr>
            <a:xfrm>
              <a:off x="3429000" y="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AC84F8-E839-CA43-A60E-B83570C53937}"/>
                </a:ext>
              </a:extLst>
            </p:cNvPr>
            <p:cNvSpPr/>
            <p:nvPr userDrawn="1"/>
          </p:nvSpPr>
          <p:spPr>
            <a:xfrm>
              <a:off x="3429000" y="457200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1699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F6C17C8-51A5-284E-8E96-266EA704A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/>
              <a:t>Full page image</a:t>
            </a:r>
            <a:endParaRPr lang="en-GB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88D9D9-CB9E-2F46-A0E3-379EAB6216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8467" y="0"/>
            <a:ext cx="12200467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7" name="Text Placeholder 2" descr="Text box with instruction on how to add a full slide image. Delete this box from slide">
            <a:extLst>
              <a:ext uri="{FF2B5EF4-FFF2-40B4-BE49-F238E27FC236}">
                <a16:creationId xmlns:a16="http://schemas.microsoft.com/office/drawing/2014/main" id="{78A0F6EB-7578-CC42-82B5-AFD3AB11FD8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1592263"/>
            <a:ext cx="5545138" cy="1393825"/>
          </a:xfrm>
          <a:solidFill>
            <a:schemeClr val="bg2"/>
          </a:solidFill>
        </p:spPr>
        <p:txBody>
          <a:bodyPr lIns="72000" tIns="72000" rIns="72000" bIns="7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32000" indent="0">
              <a:buNone/>
              <a:defRPr/>
            </a:lvl2pPr>
            <a:lvl3pPr marL="864000" indent="0">
              <a:buNone/>
              <a:defRPr/>
            </a:lvl3pPr>
            <a:lvl4pPr marL="0" indent="0">
              <a:buNone/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/>
              <a:t>Use this slide for full slide images. </a:t>
            </a:r>
            <a:br>
              <a:rPr lang="en-US"/>
            </a:br>
            <a:r>
              <a:rPr lang="en-US"/>
              <a:t>Click on icon to add image. </a:t>
            </a:r>
            <a:br>
              <a:rPr lang="en-US"/>
            </a:br>
            <a:r>
              <a:rPr lang="en-US"/>
              <a:t>Delete this box.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C82FC-975C-A949-B807-58A6D2759D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8467" y="6220048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/>
              <a:t> Image credit</a:t>
            </a:r>
            <a:br>
              <a:rPr lang="en-US"/>
            </a:br>
            <a:r>
              <a:rPr lang="en-US"/>
              <a:t> goes here</a:t>
            </a:r>
          </a:p>
        </p:txBody>
      </p:sp>
    </p:spTree>
    <p:extLst>
      <p:ext uri="{BB962C8B-B14F-4D97-AF65-F5344CB8AC3E}">
        <p14:creationId xmlns:p14="http://schemas.microsoft.com/office/powerpoint/2010/main" val="416929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– thank you and contact detai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7AA1D43C-71F1-9D4B-BD31-C7E5E8F2A5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3429000"/>
            <a:ext cx="2699188" cy="8431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Thank you</a:t>
            </a:r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6882B2-221E-724F-B8AA-2F0E5363E18D}"/>
              </a:ext>
            </a:extLst>
          </p:cNvPr>
          <p:cNvSpPr txBox="1"/>
          <p:nvPr userDrawn="1"/>
        </p:nvSpPr>
        <p:spPr>
          <a:xfrm>
            <a:off x="9012237" y="5610903"/>
            <a:ext cx="2700337" cy="5159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2400" b="1" err="1">
                <a:solidFill>
                  <a:schemeClr val="bg1"/>
                </a:solidFill>
              </a:rPr>
              <a:t>arts.ac.uk</a:t>
            </a: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991515-FC5A-7B45-B827-6D443E9372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DCD49EE-68E4-EE4E-98C5-FD87C0C5A4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35433"/>
            <a:ext cx="1183067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1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dark grey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92047F7-4CA0-5744-9AC1-E8B42A808F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introduction text, chapter break or statement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FBEFAC4-F7AD-C24D-BE28-358262C77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F97D54-560C-9749-BD60-0BBA622B5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0014F69-1BA0-4243-8B64-95E7944842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35433"/>
            <a:ext cx="1183067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3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light gre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ED10ED7-0D2C-2B42-B172-79A652121B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introduction text, chapter break or statement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7A17EA1-5116-8F40-8702-D94B6BF3A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408155-3457-2846-9BCF-11FB56DCF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97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7DE77F0-5E8F-F445-AB32-F30736265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6DDD88-F5A8-0D44-B7D8-EAAB62AC4A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8388349" cy="43576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768CFC-6AEF-D744-A23B-B3F7B1CC16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244053C-E493-6C4D-9CEF-16DB2081F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93710B7-7EB9-FA45-A0FE-45B36484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C7E2EF-205F-BA43-8DD5-8D56BEA8C0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24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2" spcCol="72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99F18A-DC93-8D43-B5EA-B3DEB27CA0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999A4BE-B528-B04B-85B9-C6C54914F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F507F58-E567-5F48-A2BB-D93CE6CA1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8470DE-6675-624B-A695-7FB8B2BA0A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98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3" spcCol="36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6CFDA8-D52D-404B-9F32-67F3F898B7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1CFFB53-9114-8B44-A6EB-A212D0D24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29C99F5-47F2-ED4E-A070-12B5B7C3C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5E6449-B3CB-8C46-B549-25FD08C3EC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70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68EFA127-AF66-DF47-AE0A-5AE59DEEA3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BF9F6A-185E-D049-AB08-15D7583E12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5520573" cy="43576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" name="Content Placeholder 11" descr="Add chart, table or image here">
            <a:extLst>
              <a:ext uri="{FF2B5EF4-FFF2-40B4-BE49-F238E27FC236}">
                <a16:creationId xmlns:a16="http://schemas.microsoft.com/office/drawing/2014/main" id="{A6E03B43-8C85-3146-B22E-4FD9A082F7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91251" y="1592262"/>
            <a:ext cx="5520267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D6696-3FA5-8E4E-B7A1-26C67A1C97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FE6DA1-D5C2-9742-9034-655CED407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C3FEA33-AC9B-6043-9DDD-CE162D572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7338FE-A39A-074B-80FC-6C123EC15D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31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E77F893-67C0-CE4F-A59D-E2C0A7A45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15A368-1733-764C-B16B-70BDFCDA4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998" y="1602535"/>
            <a:ext cx="6479602" cy="434741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Picture Placeholder 3" descr="Add image here"/>
          <p:cNvSpPr>
            <a:spLocks noGrp="1"/>
          </p:cNvSpPr>
          <p:nvPr>
            <p:ph type="pic" sz="quarter" idx="10"/>
          </p:nvPr>
        </p:nvSpPr>
        <p:spPr>
          <a:xfrm>
            <a:off x="8075613" y="1602536"/>
            <a:ext cx="3636387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8" name="Picture Placeholder 3" descr="Add image here or remove placeholder box if not required">
            <a:extLst>
              <a:ext uri="{FF2B5EF4-FFF2-40B4-BE49-F238E27FC236}">
                <a16:creationId xmlns:a16="http://schemas.microsoft.com/office/drawing/2014/main" id="{856F6CC8-311C-B64C-8916-5A1222AAAC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75613" y="3843729"/>
            <a:ext cx="3636000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1FF65-03E8-8A49-B200-30B7E9B5F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3FCB8051-DAAA-514B-972B-6B1708BD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848389-282B-0C4B-90ED-D81CEE6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7086CE-1875-4C41-B904-2EA4DEB6FE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6" y="6342363"/>
            <a:ext cx="1334380" cy="31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30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AE4E-44FE-7E4B-AF1A-860913C2F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49DCB-2F53-A44C-9480-CDBE29F0F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UALSC_Marketing_Strategy_2022-23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E140-9D5F-0646-BC1E-1FBC73E9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575" y="1597880"/>
            <a:ext cx="11232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8353D-46A7-2448-89A2-82D8D5FD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098" r:id="rId2"/>
    <p:sldLayoutId id="2147484093" r:id="rId3"/>
    <p:sldLayoutId id="2147484176" r:id="rId4"/>
    <p:sldLayoutId id="2147484175" r:id="rId5"/>
    <p:sldLayoutId id="2147484073" r:id="rId6"/>
    <p:sldLayoutId id="2147484177" r:id="rId7"/>
    <p:sldLayoutId id="2147484174" r:id="rId8"/>
    <p:sldLayoutId id="2147484094" r:id="rId9"/>
    <p:sldLayoutId id="2147484062" r:id="rId10"/>
    <p:sldLayoutId id="2147484095" r:id="rId11"/>
    <p:sldLayoutId id="2147484182" r:id="rId12"/>
    <p:sldLayoutId id="2147484178" r:id="rId13"/>
    <p:sldLayoutId id="2147484179" r:id="rId14"/>
    <p:sldLayoutId id="2147484180" r:id="rId15"/>
    <p:sldLayoutId id="2147484181" r:id="rId16"/>
    <p:sldLayoutId id="2147484074" r:id="rId17"/>
    <p:sldLayoutId id="2147484075" r:id="rId18"/>
    <p:sldLayoutId id="2147484097" r:id="rId19"/>
    <p:sldLayoutId id="2147484082" r:id="rId20"/>
    <p:sldLayoutId id="2147484173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spc="-1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1pPr>
      <a:lvl2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tx1"/>
        </a:buClr>
        <a:buSzPct val="80000"/>
        <a:buFont typeface="Wingdings 2" panose="05020102010507070707" pitchFamily="18" charset="2"/>
        <a:buChar char="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Tx/>
        <a:buSzPct val="80000"/>
        <a:buFont typeface="Wingdings 2" panose="05020102010507070707" pitchFamily="18" charset="2"/>
        <a:buChar char="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6pPr>
      <a:lvl7pPr marL="432000" indent="-432000" algn="l" defTabSz="126000" rtl="0" eaLnBrk="1" latinLnBrk="0" hangingPunct="1">
        <a:lnSpc>
          <a:spcPct val="110000"/>
        </a:lnSpc>
        <a:spcBef>
          <a:spcPts val="0"/>
        </a:spcBef>
        <a:buFont typeface="+mj-lt"/>
        <a:buAutoNum type="arabicPeriod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b="1" kern="1200" spc="-1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pos="302" userDrawn="1">
          <p15:clr>
            <a:srgbClr val="F26B43"/>
          </p15:clr>
        </p15:guide>
        <p15:guide id="5" pos="824" userDrawn="1">
          <p15:clr>
            <a:srgbClr val="F26B43"/>
          </p15:clr>
        </p15:guide>
        <p15:guide id="6" pos="914" userDrawn="1">
          <p15:clr>
            <a:srgbClr val="F26B43"/>
          </p15:clr>
        </p15:guide>
        <p15:guide id="7" pos="1413" userDrawn="1">
          <p15:clr>
            <a:srgbClr val="F26B43"/>
          </p15:clr>
        </p15:guide>
        <p15:guide id="8" pos="1504" userDrawn="1">
          <p15:clr>
            <a:srgbClr val="F26B43"/>
          </p15:clr>
        </p15:guide>
        <p15:guide id="9" pos="2003" userDrawn="1">
          <p15:clr>
            <a:srgbClr val="F26B43"/>
          </p15:clr>
        </p15:guide>
        <p15:guide id="10" pos="2094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pos="2683" userDrawn="1">
          <p15:clr>
            <a:srgbClr val="F26B43"/>
          </p15:clr>
        </p15:guide>
        <p15:guide id="13" pos="3205" userDrawn="1">
          <p15:clr>
            <a:srgbClr val="F26B43"/>
          </p15:clr>
        </p15:guide>
        <p15:guide id="14" pos="3296" userDrawn="1">
          <p15:clr>
            <a:srgbClr val="F26B43"/>
          </p15:clr>
        </p15:guide>
        <p15:guide id="15" pos="3795" userDrawn="1">
          <p15:clr>
            <a:srgbClr val="F26B43"/>
          </p15:clr>
        </p15:guide>
        <p15:guide id="16" pos="3885" userDrawn="1">
          <p15:clr>
            <a:srgbClr val="F26B43"/>
          </p15:clr>
        </p15:guide>
        <p15:guide id="17" pos="4384" userDrawn="1">
          <p15:clr>
            <a:srgbClr val="F26B43"/>
          </p15:clr>
        </p15:guide>
        <p15:guide id="18" pos="4475" userDrawn="1">
          <p15:clr>
            <a:srgbClr val="F26B43"/>
          </p15:clr>
        </p15:guide>
        <p15:guide id="19" pos="4997" userDrawn="1">
          <p15:clr>
            <a:srgbClr val="F26B43"/>
          </p15:clr>
        </p15:guide>
        <p15:guide id="20" pos="5087" userDrawn="1">
          <p15:clr>
            <a:srgbClr val="F26B43"/>
          </p15:clr>
        </p15:guide>
        <p15:guide id="21" pos="5586" userDrawn="1">
          <p15:clr>
            <a:srgbClr val="F26B43"/>
          </p15:clr>
        </p15:guide>
        <p15:guide id="22" pos="5677" userDrawn="1">
          <p15:clr>
            <a:srgbClr val="F26B43"/>
          </p15:clr>
        </p15:guide>
        <p15:guide id="23" pos="6176" userDrawn="1">
          <p15:clr>
            <a:srgbClr val="F26B43"/>
          </p15:clr>
        </p15:guide>
        <p15:guide id="24" pos="6267" userDrawn="1">
          <p15:clr>
            <a:srgbClr val="F26B43"/>
          </p15:clr>
        </p15:guide>
        <p15:guide id="25" pos="6766" userDrawn="1">
          <p15:clr>
            <a:srgbClr val="F26B43"/>
          </p15:clr>
        </p15:guide>
        <p15:guide id="26" pos="6856" userDrawn="1">
          <p15:clr>
            <a:srgbClr val="F26B43"/>
          </p15:clr>
        </p15:guide>
        <p15:guide id="27" orient="horz" pos="1003" userDrawn="1">
          <p15:clr>
            <a:srgbClr val="F26B43"/>
          </p15:clr>
        </p15:guide>
        <p15:guide id="28" orient="horz" pos="3748" userDrawn="1">
          <p15:clr>
            <a:srgbClr val="F26B43"/>
          </p15:clr>
        </p15:guide>
        <p15:guide id="29" orient="horz" pos="686" userDrawn="1">
          <p15:clr>
            <a:srgbClr val="F26B43"/>
          </p15:clr>
        </p15:guide>
        <p15:guide id="30" orient="horz" pos="4156" userDrawn="1">
          <p15:clr>
            <a:srgbClr val="F26B43"/>
          </p15:clr>
        </p15:guide>
        <p15:guide id="31" orient="horz" pos="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58D9-58EA-0B00-18CD-3D9718A400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Name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5DBFF-59A1-9B62-3B5B-1F6B488DE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Tutor Name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817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3A27-EE72-ACF1-F81A-FDB58BEE72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7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641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45F522-A523-F894-5A34-A2B2335077A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77D663-685B-425F-74B7-6D3D60DE9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D9121-C0A8-4FA3-A914-8BB58FDED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0A979-1198-C8C9-3A24-BC67E8F0D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12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01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50A218-1195-6F06-AFD3-62CCFFBB3F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427001-5C1C-C7B9-4DBC-FBF06BC58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84149-0D54-AAF9-EAD8-7704610A36C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4FB5B3-8527-C6E3-D4A1-8A07AD97713F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D696B-7AD2-25F3-0D5D-EF50347027E8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58B8FE-1F45-25D4-A6BE-7A643A2631D3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0391EF-23FD-EBDF-0923-2524104233FC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4A565C-79BF-6291-604C-18B7A37C6DA4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A627D5D-8303-7B4F-2794-F80EF000A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3E49D0F-A042-5AB4-3F2F-F43B74290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13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883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3F1248-D78D-ED0F-49EA-86E0F83ABB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5D7448-518B-435C-B9AA-A43920D9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B7619-8DF8-9B17-BD53-505FDEC98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151FD-6D36-D6BA-0DE6-05B10F530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14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5779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07A2D9-BCCD-BE2F-1BB1-10C2491D48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37A752-98D5-3261-2881-062651CC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FE215-642E-325C-F81A-201DF4B87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1AB48-7B43-A92B-675D-FD4DAC202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15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2218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F256C2-6469-8266-0524-1F86548954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A62A47-A84F-BED6-0DE4-CE31058955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78624-BC39-B4EF-9CCB-CA70F4C8E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E843C-1B23-A9CB-D738-A25799C71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06F45-2800-20F6-F3C0-39B977B11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16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0636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183A87-33C5-5B03-22DD-43B9618EDC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22F8C9-D07D-2479-E311-F5B5D1CC3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68437-EAC1-5B9D-ECEE-F0EE995D9B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1E84C4-F91A-EBC1-42F8-85BA6C8728C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A1ECA-3F47-36C0-81EC-E6CCA940A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17</a:t>
            </a:fld>
            <a:r>
              <a:rPr lang="en-GB"/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E549918-4B44-1027-5C26-6E0A19018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5592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D93A53-DF37-668D-F2CD-A30C7D273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3DFE53-91BD-DC8C-8930-C67B8563D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84428-4061-AF08-B3E0-AA40EEC4D9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6BB8083-EA8F-CFA3-D3A1-F1A8215D13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6A457B2-C8E2-3780-FF99-217F3E3D239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0B830D3-5912-2AD1-A96F-97F7A7395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A5842C-6F60-E494-AFF8-39AB3E05D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18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28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B54062-AB1D-C786-15A7-C94B70F725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5CB43F-0B4A-6C8B-DF24-30C6E56D6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CAE69-A91D-C014-EFDB-1E4B7EE35E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C35F5-E6EA-B853-498E-BD7410BEEC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C395B5-2028-915B-8087-4681CD173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09928B-63EC-E2F8-EDB0-3E4CD949A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35B095-E504-0481-042A-4C56FA69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19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013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391CCE-FBBF-3B4C-8227-04D46F4C0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presentation will not be recorded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AD47B-7464-AC98-7778-0E8E222501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567" y="193198"/>
            <a:ext cx="11440958" cy="2809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87FB0-C7C8-014B-92DB-708ACCA28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6445" y="6240290"/>
            <a:ext cx="414080" cy="365125"/>
          </a:xfrm>
        </p:spPr>
        <p:txBody>
          <a:bodyPr/>
          <a:lstStyle/>
          <a:p>
            <a:fld id="{2CC19541-5F6E-2C4C-BF21-196C1C8E2E31}" type="slidenum">
              <a:rPr lang="en-GB" smtClean="0"/>
              <a:pPr/>
              <a:t>2</a:t>
            </a:fld>
            <a:r>
              <a:rPr lang="en-GB" dirty="0"/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5C997-1205-214F-8786-972347EF4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16163" y="6240290"/>
            <a:ext cx="9089774" cy="365125"/>
          </a:xfrm>
        </p:spPr>
        <p:txBody>
          <a:bodyPr/>
          <a:lstStyle/>
          <a:p>
            <a:pPr algn="r"/>
            <a:r>
              <a:rPr lang="en-GB" dirty="0" smtClean="0"/>
              <a:t>Course Name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72B85AB3-5D73-8055-D324-47E7124C9239}"/>
              </a:ext>
            </a:extLst>
          </p:cNvPr>
          <p:cNvSpPr txBox="1">
            <a:spLocks/>
          </p:cNvSpPr>
          <p:nvPr/>
        </p:nvSpPr>
        <p:spPr>
          <a:xfrm>
            <a:off x="381561" y="1520824"/>
            <a:ext cx="11438963" cy="4392613"/>
          </a:xfrm>
          <a:prstGeom prst="rect">
            <a:avLst/>
          </a:prstGeom>
        </p:spPr>
        <p:txBody>
          <a:bodyPr vert="horz" wrap="square" lIns="0" tIns="0" rIns="0" bIns="0" numCol="2" spcCol="180000" rtlCol="0">
            <a:noAutofit/>
          </a:bodyPr>
          <a:lstStyle>
            <a:lvl1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Tx/>
              <a:buSzPct val="80000"/>
              <a:buFont typeface="Wingdings 2" panose="05020102010507070707" pitchFamily="18" charset="2"/>
              <a:buChar char="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b="1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r>
              <a:rPr lang="en-GB" b="1" dirty="0" smtClean="0">
                <a:cs typeface="Arial" panose="020B0604020202020204"/>
              </a:rPr>
              <a:t>Questions</a:t>
            </a:r>
            <a:endParaRPr lang="en-GB" b="1" dirty="0">
              <a:cs typeface="Arial" panose="020B0604020202020204"/>
            </a:endParaRPr>
          </a:p>
          <a:p>
            <a:pPr marL="0" lvl="3" indent="0">
              <a:buNone/>
            </a:pPr>
            <a:r>
              <a:rPr lang="en-GB" dirty="0">
                <a:cs typeface="Arial" panose="020B0604020202020204"/>
              </a:rPr>
              <a:t>Use the </a:t>
            </a:r>
            <a:r>
              <a:rPr lang="en-GB" dirty="0" smtClean="0">
                <a:cs typeface="Arial" panose="020B0604020202020204"/>
              </a:rPr>
              <a:t>course Q&amp;A Forum to introduce </a:t>
            </a:r>
            <a:r>
              <a:rPr lang="en-GB" dirty="0">
                <a:cs typeface="Arial" panose="020B0604020202020204"/>
              </a:rPr>
              <a:t>yourself, ask questions and respond to </a:t>
            </a:r>
            <a:r>
              <a:rPr lang="en-GB" dirty="0" smtClean="0">
                <a:cs typeface="Arial" panose="020B0604020202020204"/>
              </a:rPr>
              <a:t>others.</a:t>
            </a:r>
          </a:p>
          <a:p>
            <a:pPr marL="0" lvl="3" indent="0">
              <a:buNone/>
            </a:pPr>
            <a:endParaRPr lang="en-GB" dirty="0">
              <a:cs typeface="Arial" panose="020B0604020202020204"/>
            </a:endParaRPr>
          </a:p>
          <a:p>
            <a:pPr marL="0" lvl="3" indent="0">
              <a:buNone/>
            </a:pPr>
            <a:r>
              <a:rPr lang="en-GB" b="1" dirty="0" smtClean="0">
                <a:cs typeface="Arial" panose="020B0604020202020204"/>
              </a:rPr>
              <a:t>Activity 1</a:t>
            </a:r>
          </a:p>
          <a:p>
            <a:pPr marL="0" indent="0">
              <a:buNone/>
            </a:pPr>
            <a:r>
              <a:rPr lang="en-GB" dirty="0" smtClean="0"/>
              <a:t>For example: Use the Discussion Forum to </a:t>
            </a:r>
            <a:r>
              <a:rPr lang="en-GB" dirty="0"/>
              <a:t>Brainstorm </a:t>
            </a:r>
            <a:r>
              <a:rPr lang="en-GB" dirty="0" smtClean="0"/>
              <a:t>was XYZ can XYZ.</a:t>
            </a:r>
            <a:endParaRPr lang="en-GB" dirty="0"/>
          </a:p>
          <a:p>
            <a:pPr marL="0" indent="0">
              <a:lnSpc>
                <a:spcPts val="2000"/>
              </a:lnSpc>
              <a:buNone/>
            </a:pPr>
            <a:endParaRPr lang="en-US" dirty="0"/>
          </a:p>
          <a:p>
            <a:pPr>
              <a:lnSpc>
                <a:spcPts val="2000"/>
              </a:lnSpc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47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B54062-AB1D-C786-15A7-C94B70F725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5CB43F-0B4A-6C8B-DF24-30C6E56D6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</a:t>
            </a:r>
            <a:r>
              <a:rPr lang="en-GB" dirty="0" smtClean="0"/>
              <a:t>did you find the </a:t>
            </a:r>
            <a:r>
              <a:rPr lang="en-GB" dirty="0"/>
              <a:t>presentation?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CAE69-A91D-C014-EFDB-1E4B7EE35E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Any comments or questions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C35F5-E6EA-B853-498E-BD7410BEEC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C395B5-2028-915B-8087-4681CD173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09928B-63EC-E2F8-EDB0-3E4CD949A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35B095-E504-0481-042A-4C56FA69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20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750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5605-35D0-1547-AC62-745D2EAA6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6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96EDCA-F28E-9043-B4E0-DA0F7287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68" y="3144561"/>
            <a:ext cx="2744881" cy="843197"/>
          </a:xfrm>
        </p:spPr>
        <p:txBody>
          <a:bodyPr/>
          <a:lstStyle/>
          <a:p>
            <a:r>
              <a:rPr lang="en-US" dirty="0" smtClean="0"/>
              <a:t>UAL Short Courses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15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902C-B3F1-AFAF-59E7-2ABDC588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351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391CCE-FBBF-3B4C-8227-04D46F4C0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session will be recorded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AD47B-7464-AC98-7778-0E8E222501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567" y="193198"/>
            <a:ext cx="11440958" cy="2809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87FB0-C7C8-014B-92DB-708ACCA28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6445" y="6240290"/>
            <a:ext cx="414080" cy="365125"/>
          </a:xfrm>
        </p:spPr>
        <p:txBody>
          <a:bodyPr/>
          <a:lstStyle/>
          <a:p>
            <a:fld id="{2CC19541-5F6E-2C4C-BF21-196C1C8E2E31}" type="slidenum">
              <a:rPr lang="en-GB" smtClean="0"/>
              <a:pPr/>
              <a:t>3</a:t>
            </a:fld>
            <a:r>
              <a:rPr lang="en-GB" dirty="0"/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5C997-1205-214F-8786-972347EF4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16163" y="6240290"/>
            <a:ext cx="9089774" cy="365125"/>
          </a:xfrm>
        </p:spPr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72B85AB3-5D73-8055-D324-47E7124C9239}"/>
              </a:ext>
            </a:extLst>
          </p:cNvPr>
          <p:cNvSpPr txBox="1">
            <a:spLocks/>
          </p:cNvSpPr>
          <p:nvPr/>
        </p:nvSpPr>
        <p:spPr>
          <a:xfrm>
            <a:off x="381561" y="1520824"/>
            <a:ext cx="11438963" cy="4392613"/>
          </a:xfrm>
          <a:prstGeom prst="rect">
            <a:avLst/>
          </a:prstGeom>
        </p:spPr>
        <p:txBody>
          <a:bodyPr vert="horz" wrap="square" lIns="0" tIns="0" rIns="0" bIns="0" numCol="2" spcCol="180000" rtlCol="0">
            <a:noAutofit/>
          </a:bodyPr>
          <a:lstStyle>
            <a:lvl1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Tx/>
              <a:buSzPct val="80000"/>
              <a:buFont typeface="Wingdings 2" panose="05020102010507070707" pitchFamily="18" charset="2"/>
              <a:buChar char="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b="1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r>
              <a:rPr lang="en-GB" dirty="0"/>
              <a:t>Your name, video, audio and text in the chat will be recorded</a:t>
            </a:r>
          </a:p>
          <a:p>
            <a:pPr marL="0" lvl="3" indent="0">
              <a:buNone/>
            </a:pPr>
            <a:endParaRPr lang="en-GB" dirty="0"/>
          </a:p>
          <a:p>
            <a:pPr marL="0" lvl="3" indent="0">
              <a:buNone/>
            </a:pPr>
            <a:r>
              <a:rPr lang="en-GB" b="1" dirty="0"/>
              <a:t>Mute audio</a:t>
            </a:r>
          </a:p>
          <a:p>
            <a:pPr marL="0" lvl="3" indent="0">
              <a:buNone/>
            </a:pPr>
            <a:r>
              <a:rPr lang="en-GB" dirty="0"/>
              <a:t>Please keep your audio muted during the presentation</a:t>
            </a:r>
          </a:p>
          <a:p>
            <a:pPr marL="0" lvl="3" indent="0">
              <a:buNone/>
            </a:pPr>
            <a:endParaRPr lang="en-GB" dirty="0">
              <a:cs typeface="Arial" panose="020B0604020202020204"/>
            </a:endParaRPr>
          </a:p>
          <a:p>
            <a:pPr marL="0" lvl="3" indent="0">
              <a:buNone/>
            </a:pPr>
            <a:r>
              <a:rPr lang="en-GB" b="1" dirty="0">
                <a:ea typeface="+mn-lt"/>
                <a:cs typeface="+mn-lt"/>
              </a:rPr>
              <a:t>Video</a:t>
            </a:r>
          </a:p>
          <a:p>
            <a:pPr marL="0" lvl="3" indent="0">
              <a:buNone/>
            </a:pPr>
            <a:r>
              <a:rPr lang="en-GB" dirty="0"/>
              <a:t>You can choose whether to turn your webcam on or </a:t>
            </a:r>
            <a:r>
              <a:rPr lang="en-GB" dirty="0" smtClean="0"/>
              <a:t>not</a:t>
            </a:r>
            <a:endParaRPr lang="en-GB" b="1" dirty="0">
              <a:cs typeface="Arial" panose="020B0604020202020204"/>
            </a:endParaRPr>
          </a:p>
          <a:p>
            <a:pPr marL="0" lvl="3" indent="0">
              <a:buNone/>
            </a:pPr>
            <a:r>
              <a:rPr lang="en-GB" b="1" dirty="0">
                <a:cs typeface="Arial" panose="020B0604020202020204"/>
              </a:rPr>
              <a:t>Chat</a:t>
            </a:r>
          </a:p>
          <a:p>
            <a:pPr marL="0" lvl="3" indent="0">
              <a:buNone/>
            </a:pPr>
            <a:r>
              <a:rPr lang="en-GB" dirty="0">
                <a:cs typeface="Arial" panose="020B0604020202020204"/>
              </a:rPr>
              <a:t>Use the chat to introduce yourself, ask questions and respond to others</a:t>
            </a:r>
          </a:p>
          <a:p>
            <a:pPr marL="0" lvl="3" indent="0">
              <a:buNone/>
            </a:pPr>
            <a:endParaRPr lang="en-GB" dirty="0"/>
          </a:p>
          <a:p>
            <a:pPr marL="0" indent="0">
              <a:lnSpc>
                <a:spcPts val="2000"/>
              </a:lnSpc>
              <a:buFont typeface="Wingdings 2" panose="05020102010507070707" pitchFamily="18" charset="2"/>
              <a:buNone/>
            </a:pPr>
            <a:endParaRPr lang="en-US" dirty="0"/>
          </a:p>
          <a:p>
            <a:pPr marL="0" indent="0">
              <a:lnSpc>
                <a:spcPts val="2000"/>
              </a:lnSpc>
              <a:buFont typeface="Wingdings 2" panose="05020102010507070707" pitchFamily="18" charset="2"/>
              <a:buNone/>
            </a:pPr>
            <a:endParaRPr lang="en-US" dirty="0"/>
          </a:p>
          <a:p>
            <a:pPr marL="0" indent="0">
              <a:lnSpc>
                <a:spcPts val="2000"/>
              </a:lnSpc>
              <a:buFont typeface="Wingdings 2" panose="05020102010507070707" pitchFamily="18" charset="2"/>
              <a:buNone/>
            </a:pPr>
            <a:endParaRPr lang="en-US" b="1" dirty="0"/>
          </a:p>
          <a:p>
            <a:pPr marL="0" indent="0">
              <a:lnSpc>
                <a:spcPts val="2000"/>
              </a:lnSpc>
              <a:buFont typeface="Wingdings 2" panose="05020102010507070707" pitchFamily="18" charset="2"/>
              <a:buNone/>
            </a:pPr>
            <a:endParaRPr lang="en-US" dirty="0"/>
          </a:p>
          <a:p>
            <a:pPr marL="0" indent="0">
              <a:lnSpc>
                <a:spcPts val="2000"/>
              </a:lnSpc>
              <a:buFont typeface="Wingdings 2" panose="05020102010507070707" pitchFamily="18" charset="2"/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49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391CCE-FBBF-3B4C-8227-04D46F4C0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AD47B-7464-AC98-7778-0E8E222501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567" y="193198"/>
            <a:ext cx="11440958" cy="2809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87FB0-C7C8-014B-92DB-708ACCA28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6445" y="6240290"/>
            <a:ext cx="414080" cy="365125"/>
          </a:xfrm>
        </p:spPr>
        <p:txBody>
          <a:bodyPr/>
          <a:lstStyle/>
          <a:p>
            <a:fld id="{2CC19541-5F6E-2C4C-BF21-196C1C8E2E31}" type="slidenum">
              <a:rPr lang="en-GB" smtClean="0"/>
              <a:pPr/>
              <a:t>4</a:t>
            </a:fld>
            <a:r>
              <a:rPr lang="en-GB" dirty="0"/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5C997-1205-214F-8786-972347EF4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16163" y="6240290"/>
            <a:ext cx="9089774" cy="365125"/>
          </a:xfrm>
        </p:spPr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72B85AB3-5D73-8055-D324-47E7124C9239}"/>
              </a:ext>
            </a:extLst>
          </p:cNvPr>
          <p:cNvSpPr txBox="1">
            <a:spLocks/>
          </p:cNvSpPr>
          <p:nvPr/>
        </p:nvSpPr>
        <p:spPr>
          <a:xfrm>
            <a:off x="381561" y="1520824"/>
            <a:ext cx="11438963" cy="4392613"/>
          </a:xfrm>
          <a:prstGeom prst="rect">
            <a:avLst/>
          </a:prstGeom>
        </p:spPr>
        <p:txBody>
          <a:bodyPr vert="horz" wrap="square" lIns="0" tIns="0" rIns="0" bIns="0" numCol="2" spcCol="180000" rtlCol="0">
            <a:noAutofit/>
          </a:bodyPr>
          <a:lstStyle>
            <a:lvl1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Tx/>
              <a:buSzPct val="80000"/>
              <a:buFont typeface="Wingdings 2" panose="05020102010507070707" pitchFamily="18" charset="2"/>
              <a:buChar char="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b="1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r>
              <a:rPr lang="en-GB" b="1" dirty="0" smtClean="0">
                <a:ea typeface="+mn-lt"/>
                <a:cs typeface="+mn-lt"/>
              </a:rPr>
              <a:t>Timing </a:t>
            </a:r>
            <a:r>
              <a:rPr lang="en-GB" b="1" dirty="0">
                <a:ea typeface="+mn-lt"/>
                <a:cs typeface="+mn-lt"/>
              </a:rPr>
              <a:t>and Breaks</a:t>
            </a:r>
          </a:p>
          <a:p>
            <a:pPr marL="0" lvl="3" indent="0">
              <a:buNone/>
            </a:pPr>
            <a:r>
              <a:rPr lang="en-GB" dirty="0"/>
              <a:t>This presentation </a:t>
            </a:r>
            <a:r>
              <a:rPr lang="en-GB" dirty="0" smtClean="0"/>
              <a:t>will take about [XYZ</a:t>
            </a:r>
            <a:r>
              <a:rPr lang="en-GB" dirty="0"/>
              <a:t>] </a:t>
            </a:r>
            <a:r>
              <a:rPr lang="en-GB" dirty="0" smtClean="0"/>
              <a:t>minutes, with no planned breaks.</a:t>
            </a:r>
          </a:p>
          <a:p>
            <a:pPr marL="0" lvl="3" indent="0">
              <a:buNone/>
            </a:pPr>
            <a:endParaRPr lang="en-GB" dirty="0"/>
          </a:p>
          <a:p>
            <a:pPr marL="0" lvl="3" indent="0">
              <a:buNone/>
            </a:pPr>
            <a:r>
              <a:rPr lang="en-GB" b="1" dirty="0" smtClean="0"/>
              <a:t>Emergency </a:t>
            </a:r>
            <a:r>
              <a:rPr lang="en-GB" b="1" dirty="0"/>
              <a:t>Exit</a:t>
            </a:r>
          </a:p>
          <a:p>
            <a:pPr marL="0" lvl="3" indent="0">
              <a:buNone/>
            </a:pPr>
            <a:r>
              <a:rPr lang="en-GB" dirty="0" smtClean="0"/>
              <a:t>The building’s ground floor, follow signs from the hallway.</a:t>
            </a:r>
          </a:p>
          <a:p>
            <a:pPr lvl="3"/>
            <a:endParaRPr lang="en-GB" dirty="0"/>
          </a:p>
          <a:p>
            <a:pPr marL="0" lvl="3" indent="0">
              <a:buNone/>
            </a:pPr>
            <a:r>
              <a:rPr lang="en-GB" b="1" dirty="0"/>
              <a:t>Health and Safety</a:t>
            </a:r>
          </a:p>
          <a:p>
            <a:pPr marL="0" lvl="3" indent="0">
              <a:buNone/>
            </a:pPr>
            <a:r>
              <a:rPr lang="en-GB" dirty="0"/>
              <a:t>If you feel unsafe, stop working, move away and report your concerns. </a:t>
            </a:r>
            <a:endParaRPr lang="en-US" b="1" dirty="0"/>
          </a:p>
          <a:p>
            <a:pPr lvl="3"/>
            <a:endParaRPr lang="en-GB" dirty="0"/>
          </a:p>
          <a:p>
            <a:pPr marL="0" lvl="3" indent="0">
              <a:buNone/>
            </a:pPr>
            <a:r>
              <a:rPr lang="en-GB" b="1" dirty="0"/>
              <a:t>Personal Protective Equipment (PPE)</a:t>
            </a:r>
            <a:r>
              <a:rPr lang="en-GB" dirty="0"/>
              <a:t> PPE is optional. Please practice physical distancing.</a:t>
            </a:r>
            <a:endParaRPr lang="en-GB" b="1" dirty="0"/>
          </a:p>
          <a:p>
            <a:pPr marL="0" lvl="3" indent="0">
              <a:buNone/>
            </a:pPr>
            <a:endParaRPr lang="en-GB" b="1" dirty="0" smtClean="0">
              <a:cs typeface="Arial" panose="020B0604020202020204"/>
            </a:endParaRPr>
          </a:p>
          <a:p>
            <a:pPr marL="0" lvl="3" indent="0">
              <a:buNone/>
            </a:pPr>
            <a:r>
              <a:rPr lang="en-GB" b="1" dirty="0" smtClean="0">
                <a:cs typeface="Arial" panose="020B0604020202020204"/>
              </a:rPr>
              <a:t>Accessible </a:t>
            </a:r>
            <a:r>
              <a:rPr lang="en-GB" b="1" dirty="0">
                <a:cs typeface="Arial" panose="020B0604020202020204"/>
              </a:rPr>
              <a:t>Toilets</a:t>
            </a:r>
          </a:p>
          <a:p>
            <a:pPr marL="0" lvl="3" indent="0">
              <a:buNone/>
            </a:pPr>
            <a:r>
              <a:rPr lang="en-GB" dirty="0" smtClean="0">
                <a:cs typeface="Arial" panose="020B0604020202020204"/>
              </a:rPr>
              <a:t>On the [first] floor of this building, follow signs from the hallway.</a:t>
            </a:r>
            <a:endParaRPr lang="en-GB" b="1" dirty="0" smtClean="0">
              <a:cs typeface="Arial" panose="020B0604020202020204"/>
            </a:endParaRPr>
          </a:p>
          <a:p>
            <a:pPr marL="0" lvl="3" indent="0">
              <a:buNone/>
            </a:pPr>
            <a:endParaRPr lang="en-GB" b="1" dirty="0" smtClean="0">
              <a:cs typeface="Arial" panose="020B0604020202020204"/>
            </a:endParaRPr>
          </a:p>
          <a:p>
            <a:pPr marL="0" lvl="3" indent="0">
              <a:buNone/>
            </a:pPr>
            <a:r>
              <a:rPr lang="en-GB" b="1" dirty="0" smtClean="0">
                <a:cs typeface="Arial" panose="020B0604020202020204"/>
              </a:rPr>
              <a:t>Drinking Water</a:t>
            </a:r>
          </a:p>
          <a:p>
            <a:pPr marL="0" lvl="3" indent="0">
              <a:buNone/>
            </a:pPr>
            <a:r>
              <a:rPr lang="en-GB" dirty="0" smtClean="0">
                <a:cs typeface="Arial" panose="020B0604020202020204"/>
              </a:rPr>
              <a:t>On the [ground floor] of this building, follow signs from the hallway.</a:t>
            </a:r>
            <a:endParaRPr lang="en-GB" dirty="0"/>
          </a:p>
          <a:p>
            <a:pPr marL="0" lvl="3" indent="0">
              <a:buNone/>
            </a:pPr>
            <a:endParaRPr lang="en-GB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41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58D9-58EA-0B00-18CD-3D9718A400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Name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5DBFF-59A1-9B62-3B5B-1F6B488DE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Tutor Name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255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B54062-AB1D-C786-15A7-C94B70F725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5CB43F-0B4A-6C8B-DF24-30C6E56D6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Course Tutor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CAE69-A91D-C014-EFDB-1E4B7EE35E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Tutor Name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C35F5-E6EA-B853-498E-BD7410BEEC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C395B5-2028-915B-8087-4681CD173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09928B-63EC-E2F8-EDB0-3E4CD949A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35B095-E504-0481-042A-4C56FA69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6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251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F256C2-6469-8266-0524-1F86548954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A62A47-A84F-BED6-0DE4-CE31058955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78624-BC39-B4EF-9CCB-CA70F4C8E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TBC</a:t>
            </a:r>
          </a:p>
          <a:p>
            <a:r>
              <a:rPr lang="en-US" dirty="0" smtClean="0"/>
              <a:t>TBC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E843C-1B23-A9CB-D738-A25799C71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06F45-2800-20F6-F3C0-39B977B11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7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23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F256C2-6469-8266-0524-1F86548954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A62A47-A84F-BED6-0DE4-CE31058955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78624-BC39-B4EF-9CCB-CA70F4C8E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TBC</a:t>
            </a:r>
          </a:p>
          <a:p>
            <a:r>
              <a:rPr lang="en-US" dirty="0" smtClean="0"/>
              <a:t>TBC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E843C-1B23-A9CB-D738-A25799C71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06F45-2800-20F6-F3C0-39B977B11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8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71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B54062-AB1D-C786-15A7-C94B70F725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5CB43F-0B4A-6C8B-DF24-30C6E56D6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Activity 1: Showcasing Abilities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CAE69-A91D-C014-EFDB-1E4B7EE35E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Brainstorm </a:t>
            </a:r>
            <a:r>
              <a:rPr lang="en-GB" dirty="0"/>
              <a:t>ways </a:t>
            </a:r>
            <a:r>
              <a:rPr lang="en-GB" dirty="0" smtClean="0"/>
              <a:t>XYZ can XYZ.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C35F5-E6EA-B853-498E-BD7410BEEC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C395B5-2028-915B-8087-4681CD173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09928B-63EC-E2F8-EDB0-3E4CD949A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dirty="0"/>
              <a:t>Course Name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35B095-E504-0481-042A-4C56FA69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9</a:t>
            </a:fld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3439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AL Theme">
  <a:themeElements>
    <a:clrScheme name="UAL">
      <a:dk1>
        <a:srgbClr val="000000"/>
      </a:dk1>
      <a:lt1>
        <a:srgbClr val="FFFFFF"/>
      </a:lt1>
      <a:dk2>
        <a:srgbClr val="FFD022"/>
      </a:dk2>
      <a:lt2>
        <a:srgbClr val="E71657"/>
      </a:lt2>
      <a:accent1>
        <a:srgbClr val="FF8500"/>
      </a:accent1>
      <a:accent2>
        <a:srgbClr val="9E65FB"/>
      </a:accent2>
      <a:accent3>
        <a:srgbClr val="20BCFF"/>
      </a:accent3>
      <a:accent4>
        <a:srgbClr val="1F4EDC"/>
      </a:accent4>
      <a:accent5>
        <a:srgbClr val="00C73E"/>
      </a:accent5>
      <a:accent6>
        <a:srgbClr val="19A3A3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ALSC Strategic meeting ppt template" id="{19BB6258-6A70-C146-8758-E3AD74F61D25}" vid="{FEF6BBEC-3F3B-3549-B52A-32ECABF051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11a90f-5074-4385-83e9-a7805e6d617b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87128cd0-95f3-464d-814c-d11151d1cd3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5DF1A4F5E5F743A11B6BDE8D679702" ma:contentTypeVersion="20" ma:contentTypeDescription="Create a new document." ma:contentTypeScope="" ma:versionID="85ab5e1ef9b1c685df42ff8ad13217d0">
  <xsd:schema xmlns:xsd="http://www.w3.org/2001/XMLSchema" xmlns:xs="http://www.w3.org/2001/XMLSchema" xmlns:p="http://schemas.microsoft.com/office/2006/metadata/properties" xmlns:ns1="http://schemas.microsoft.com/sharepoint/v3" xmlns:ns2="87128cd0-95f3-464d-814c-d11151d1cd33" xmlns:ns3="b011a90f-5074-4385-83e9-a7805e6d617b" targetNamespace="http://schemas.microsoft.com/office/2006/metadata/properties" ma:root="true" ma:fieldsID="67d9d106eb842d026a84565c2ac0b7d3" ns1:_="" ns2:_="" ns3:_="">
    <xsd:import namespace="http://schemas.microsoft.com/sharepoint/v3"/>
    <xsd:import namespace="87128cd0-95f3-464d-814c-d11151d1cd33"/>
    <xsd:import namespace="b011a90f-5074-4385-83e9-a7805e6d6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28cd0-95f3-464d-814c-d11151d1c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1a90f-5074-4385-83e9-a7805e6d6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eccf5eb-953f-4a37-8285-12c861961577}" ma:internalName="TaxCatchAll" ma:showField="CatchAllData" ma:web="b011a90f-5074-4385-83e9-a7805e6d61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C71C0E-110D-4433-9233-B4A830CD2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392AD9-B980-4FE1-B267-4A29DB51236C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b011a90f-5074-4385-83e9-a7805e6d617b"/>
    <ds:schemaRef ds:uri="1eb36072-e79e-48fb-a2a8-96b333ac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695809C-1E70-4457-A1AB-DA98F5BB88B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292</Words>
  <Application>Microsoft Office PowerPoint</Application>
  <PresentationFormat>Widescreen</PresentationFormat>
  <Paragraphs>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 2</vt:lpstr>
      <vt:lpstr>UAL Theme</vt:lpstr>
      <vt:lpstr>Course Name</vt:lpstr>
      <vt:lpstr>This presentation will not be recorded</vt:lpstr>
      <vt:lpstr>This session will be recorded</vt:lpstr>
      <vt:lpstr>Welcome</vt:lpstr>
      <vt:lpstr>Course Name</vt:lpstr>
      <vt:lpstr>Short Course Tutor</vt:lpstr>
      <vt:lpstr>Overview</vt:lpstr>
      <vt:lpstr>Learning Outcomes</vt:lpstr>
      <vt:lpstr>Activity 1: Showcasing 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you find the presentation?</vt:lpstr>
      <vt:lpstr>Any questions?</vt:lpstr>
      <vt:lpstr>UAL Short Courses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UAL Short Courses Strategic meeting</dc:title>
  <dc:creator>Fiona Young</dc:creator>
  <cp:lastModifiedBy>Richard Parry</cp:lastModifiedBy>
  <cp:revision>14</cp:revision>
  <dcterms:created xsi:type="dcterms:W3CDTF">2021-10-01T10:22:18Z</dcterms:created>
  <dcterms:modified xsi:type="dcterms:W3CDTF">2023-10-05T11:00:31Z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0x0101002F5DF1A4F5E5F743A11B6BDE8D679702</vt:lpwstr>
  </property>
  <property fmtid="{D5CDD505-2E9C-101B-9397-08002B2CF9AE}" pid="3" name="MediaServiceImageTags">
    <vt:lpwstr/>
  </property>
  <property fmtid="{D5CDD505-2E9C-101B-9397-08002B2CF9AE}" pid="4" name="ArticulateGUID">
    <vt:lpwstr>C65E5A06-4429-4F83-AB21-4026F37AC2F4</vt:lpwstr>
  </property>
  <property fmtid="{D5CDD505-2E9C-101B-9397-08002B2CF9AE}" pid="5" name="ArticulatePath">
    <vt:lpwstr>UALSC-Powerpoint</vt:lpwstr>
  </property>
</Properties>
</file>